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426" r:id="rId3"/>
    <p:sldId id="393" r:id="rId4"/>
    <p:sldId id="427" r:id="rId5"/>
    <p:sldId id="428" r:id="rId6"/>
    <p:sldId id="429" r:id="rId7"/>
    <p:sldId id="430" r:id="rId8"/>
    <p:sldId id="431" r:id="rId9"/>
    <p:sldId id="432" r:id="rId10"/>
    <p:sldId id="411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abeçalho" id="{5FC89775-FB6E-4C19-956E-F1500EF82FB1}">
          <p14:sldIdLst>
            <p14:sldId id="256"/>
            <p14:sldId id="426"/>
          </p14:sldIdLst>
        </p14:section>
        <p14:section name="Corpo" id="{C1B52B8F-9741-461F-B9F3-77474CB36529}">
          <p14:sldIdLst>
            <p14:sldId id="393"/>
            <p14:sldId id="427"/>
            <p14:sldId id="428"/>
            <p14:sldId id="429"/>
            <p14:sldId id="430"/>
            <p14:sldId id="431"/>
            <p14:sldId id="432"/>
          </p14:sldIdLst>
        </p14:section>
        <p14:section name="Rodape" id="{B0B1DD15-0515-4D55-A34A-D4778AB43883}">
          <p14:sldIdLst>
            <p14:sldId id="41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11BBC7-7873-4550-9427-039A8A2B38F4}" v="65" dt="2025-08-26T13:00:10.3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5902" autoAdjust="0"/>
  </p:normalViewPr>
  <p:slideViewPr>
    <p:cSldViewPr snapToGrid="0">
      <p:cViewPr varScale="1">
        <p:scale>
          <a:sx n="61" d="100"/>
          <a:sy n="61" d="100"/>
        </p:scale>
        <p:origin x="1098" y="4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Álisson Carvalho Vasconcelos" userId="4fded42ca2697f29" providerId="LiveId" clId="{8111BBC7-7873-4550-9427-039A8A2B38F4}"/>
    <pc:docChg chg="undo redo custSel addSld delSld modSld sldOrd modSection">
      <pc:chgData name="Álisson Carvalho Vasconcelos" userId="4fded42ca2697f29" providerId="LiveId" clId="{8111BBC7-7873-4550-9427-039A8A2B38F4}" dt="2025-08-26T19:26:21.478" v="1002" actId="20577"/>
      <pc:docMkLst>
        <pc:docMk/>
      </pc:docMkLst>
      <pc:sldChg chg="addSp delSp modSp mod modNotesTx">
        <pc:chgData name="Álisson Carvalho Vasconcelos" userId="4fded42ca2697f29" providerId="LiveId" clId="{8111BBC7-7873-4550-9427-039A8A2B38F4}" dt="2025-08-26T13:00:32.028" v="1001" actId="20577"/>
        <pc:sldMkLst>
          <pc:docMk/>
          <pc:sldMk cId="2371509768" sldId="256"/>
        </pc:sldMkLst>
        <pc:spChg chg="mod">
          <ac:chgData name="Álisson Carvalho Vasconcelos" userId="4fded42ca2697f29" providerId="LiveId" clId="{8111BBC7-7873-4550-9427-039A8A2B38F4}" dt="2025-08-26T13:00:32.028" v="1001" actId="20577"/>
          <ac:spMkLst>
            <pc:docMk/>
            <pc:sldMk cId="2371509768" sldId="256"/>
            <ac:spMk id="2" creationId="{141B575F-EFCB-CF0D-B662-64A5A9C2BECB}"/>
          </ac:spMkLst>
        </pc:spChg>
        <pc:spChg chg="mod">
          <ac:chgData name="Álisson Carvalho Vasconcelos" userId="4fded42ca2697f29" providerId="LiveId" clId="{8111BBC7-7873-4550-9427-039A8A2B38F4}" dt="2025-08-26T12:57:15.248" v="998" actId="20577"/>
          <ac:spMkLst>
            <pc:docMk/>
            <pc:sldMk cId="2371509768" sldId="256"/>
            <ac:spMk id="3" creationId="{BF31D382-4EC9-15BF-CF66-C58C350C174A}"/>
          </ac:spMkLst>
        </pc:spChg>
        <pc:spChg chg="mod">
          <ac:chgData name="Álisson Carvalho Vasconcelos" userId="4fded42ca2697f29" providerId="LiveId" clId="{8111BBC7-7873-4550-9427-039A8A2B38F4}" dt="2025-08-25T16:55:53.793" v="410" actId="164"/>
          <ac:spMkLst>
            <pc:docMk/>
            <pc:sldMk cId="2371509768" sldId="256"/>
            <ac:spMk id="4" creationId="{DCC87D01-EE91-292F-BFB5-44F2B77AB5E1}"/>
          </ac:spMkLst>
        </pc:spChg>
        <pc:spChg chg="del">
          <ac:chgData name="Álisson Carvalho Vasconcelos" userId="4fded42ca2697f29" providerId="LiveId" clId="{8111BBC7-7873-4550-9427-039A8A2B38F4}" dt="2025-08-25T16:23:24.150" v="12" actId="478"/>
          <ac:spMkLst>
            <pc:docMk/>
            <pc:sldMk cId="2371509768" sldId="256"/>
            <ac:spMk id="22" creationId="{B35D9C7C-0F9B-10CA-C249-8175EC7AC741}"/>
          </ac:spMkLst>
        </pc:spChg>
        <pc:grpChg chg="add mod">
          <ac:chgData name="Álisson Carvalho Vasconcelos" userId="4fded42ca2697f29" providerId="LiveId" clId="{8111BBC7-7873-4550-9427-039A8A2B38F4}" dt="2025-08-25T16:55:53.793" v="410" actId="164"/>
          <ac:grpSpMkLst>
            <pc:docMk/>
            <pc:sldMk cId="2371509768" sldId="256"/>
            <ac:grpSpMk id="12" creationId="{FBC441C6-0D38-D3A0-3C28-B01ADD09DFD7}"/>
          </ac:grpSpMkLst>
        </pc:grpChg>
        <pc:picChg chg="del">
          <ac:chgData name="Álisson Carvalho Vasconcelos" userId="4fded42ca2697f29" providerId="LiveId" clId="{8111BBC7-7873-4550-9427-039A8A2B38F4}" dt="2025-08-25T16:23:20.830" v="11" actId="478"/>
          <ac:picMkLst>
            <pc:docMk/>
            <pc:sldMk cId="2371509768" sldId="256"/>
            <ac:picMk id="6" creationId="{B78813F0-16F8-77E3-E197-9A0E530AC0D7}"/>
          </ac:picMkLst>
        </pc:picChg>
        <pc:picChg chg="add del mod">
          <ac:chgData name="Álisson Carvalho Vasconcelos" userId="4fded42ca2697f29" providerId="LiveId" clId="{8111BBC7-7873-4550-9427-039A8A2B38F4}" dt="2025-08-25T16:49:54.468" v="258" actId="478"/>
          <ac:picMkLst>
            <pc:docMk/>
            <pc:sldMk cId="2371509768" sldId="256"/>
            <ac:picMk id="7" creationId="{7B586E1B-DC2E-0F41-9017-E1F8578404F0}"/>
          </ac:picMkLst>
        </pc:picChg>
        <pc:picChg chg="add mod">
          <ac:chgData name="Álisson Carvalho Vasconcelos" userId="4fded42ca2697f29" providerId="LiveId" clId="{8111BBC7-7873-4550-9427-039A8A2B38F4}" dt="2025-08-25T16:50:01.537" v="259"/>
          <ac:picMkLst>
            <pc:docMk/>
            <pc:sldMk cId="2371509768" sldId="256"/>
            <ac:picMk id="8" creationId="{947EA7ED-103F-3CB6-08A1-958D7ED59B95}"/>
          </ac:picMkLst>
        </pc:picChg>
        <pc:picChg chg="add mod">
          <ac:chgData name="Álisson Carvalho Vasconcelos" userId="4fded42ca2697f29" providerId="LiveId" clId="{8111BBC7-7873-4550-9427-039A8A2B38F4}" dt="2025-08-25T16:50:55.470" v="375" actId="1036"/>
          <ac:picMkLst>
            <pc:docMk/>
            <pc:sldMk cId="2371509768" sldId="256"/>
            <ac:picMk id="10" creationId="{05BF06D3-087E-241B-2AE5-0EB8053D4C19}"/>
          </ac:picMkLst>
        </pc:picChg>
        <pc:picChg chg="del">
          <ac:chgData name="Álisson Carvalho Vasconcelos" userId="4fded42ca2697f29" providerId="LiveId" clId="{8111BBC7-7873-4550-9427-039A8A2B38F4}" dt="2025-08-25T16:23:32.087" v="13" actId="478"/>
          <ac:picMkLst>
            <pc:docMk/>
            <pc:sldMk cId="2371509768" sldId="256"/>
            <ac:picMk id="17" creationId="{BE24FF5D-1C97-E4F4-0372-3E6174793665}"/>
          </ac:picMkLst>
        </pc:picChg>
        <pc:picChg chg="mod">
          <ac:chgData name="Álisson Carvalho Vasconcelos" userId="4fded42ca2697f29" providerId="LiveId" clId="{8111BBC7-7873-4550-9427-039A8A2B38F4}" dt="2025-08-25T16:55:53.793" v="410" actId="164"/>
          <ac:picMkLst>
            <pc:docMk/>
            <pc:sldMk cId="2371509768" sldId="256"/>
            <ac:picMk id="19" creationId="{DF5FD383-4578-58F3-3595-269F8FB867F9}"/>
          </ac:picMkLst>
        </pc:picChg>
      </pc:sldChg>
      <pc:sldChg chg="addSp delSp modSp del mod modNotesTx">
        <pc:chgData name="Álisson Carvalho Vasconcelos" userId="4fded42ca2697f29" providerId="LiveId" clId="{8111BBC7-7873-4550-9427-039A8A2B38F4}" dt="2025-08-25T16:55:13.837" v="404" actId="2696"/>
        <pc:sldMkLst>
          <pc:docMk/>
          <pc:sldMk cId="1511864638" sldId="257"/>
        </pc:sldMkLst>
        <pc:spChg chg="mod">
          <ac:chgData name="Álisson Carvalho Vasconcelos" userId="4fded42ca2697f29" providerId="LiveId" clId="{8111BBC7-7873-4550-9427-039A8A2B38F4}" dt="2025-08-25T16:48:54.346" v="225" actId="20577"/>
          <ac:spMkLst>
            <pc:docMk/>
            <pc:sldMk cId="1511864638" sldId="257"/>
            <ac:spMk id="7" creationId="{70C5645C-FB9A-D5B3-CFEC-C61BDD84D29A}"/>
          </ac:spMkLst>
        </pc:spChg>
        <pc:spChg chg="add mod">
          <ac:chgData name="Álisson Carvalho Vasconcelos" userId="4fded42ca2697f29" providerId="LiveId" clId="{8111BBC7-7873-4550-9427-039A8A2B38F4}" dt="2025-08-25T16:54:01.571" v="396"/>
          <ac:spMkLst>
            <pc:docMk/>
            <pc:sldMk cId="1511864638" sldId="257"/>
            <ac:spMk id="8" creationId="{00E6D692-6CD1-8830-FDA1-F5D5C3F434A9}"/>
          </ac:spMkLst>
        </pc:spChg>
        <pc:picChg chg="add mod modCrop">
          <ac:chgData name="Álisson Carvalho Vasconcelos" userId="4fded42ca2697f29" providerId="LiveId" clId="{8111BBC7-7873-4550-9427-039A8A2B38F4}" dt="2025-08-25T16:49:42.908" v="257" actId="14100"/>
          <ac:picMkLst>
            <pc:docMk/>
            <pc:sldMk cId="1511864638" sldId="257"/>
            <ac:picMk id="3" creationId="{730646C8-4DEC-4E63-7A9E-2AAAB2B2F620}"/>
          </ac:picMkLst>
        </pc:picChg>
        <pc:picChg chg="add mod">
          <ac:chgData name="Álisson Carvalho Vasconcelos" userId="4fded42ca2697f29" providerId="LiveId" clId="{8111BBC7-7873-4550-9427-039A8A2B38F4}" dt="2025-08-25T16:51:13.482" v="376"/>
          <ac:picMkLst>
            <pc:docMk/>
            <pc:sldMk cId="1511864638" sldId="257"/>
            <ac:picMk id="4" creationId="{81830A82-3222-80BE-42E5-C153762C903C}"/>
          </ac:picMkLst>
        </pc:picChg>
        <pc:picChg chg="add mod ord">
          <ac:chgData name="Álisson Carvalho Vasconcelos" userId="4fded42ca2697f29" providerId="LiveId" clId="{8111BBC7-7873-4550-9427-039A8A2B38F4}" dt="2025-08-25T16:51:55.920" v="391" actId="167"/>
          <ac:picMkLst>
            <pc:docMk/>
            <pc:sldMk cId="1511864638" sldId="257"/>
            <ac:picMk id="5" creationId="{D272877A-EADD-BDC4-3C58-D9F39BD4609E}"/>
          </ac:picMkLst>
        </pc:picChg>
        <pc:picChg chg="add mod">
          <ac:chgData name="Álisson Carvalho Vasconcelos" userId="4fded42ca2697f29" providerId="LiveId" clId="{8111BBC7-7873-4550-9427-039A8A2B38F4}" dt="2025-08-25T16:53:50.292" v="395"/>
          <ac:picMkLst>
            <pc:docMk/>
            <pc:sldMk cId="1511864638" sldId="257"/>
            <ac:picMk id="6" creationId="{2DAEC8CC-7BE3-EE9C-C9D8-C67FA70AF6CC}"/>
          </ac:picMkLst>
        </pc:picChg>
        <pc:picChg chg="del">
          <ac:chgData name="Álisson Carvalho Vasconcelos" userId="4fded42ca2697f29" providerId="LiveId" clId="{8111BBC7-7873-4550-9427-039A8A2B38F4}" dt="2025-08-25T16:28:08.392" v="74" actId="478"/>
          <ac:picMkLst>
            <pc:docMk/>
            <pc:sldMk cId="1511864638" sldId="257"/>
            <ac:picMk id="11" creationId="{4FFD516C-DAAE-2CA3-6BD3-73BD1EECFBFD}"/>
          </ac:picMkLst>
        </pc:picChg>
      </pc:sldChg>
      <pc:sldChg chg="addSp delSp modSp mod setBg modNotesTx">
        <pc:chgData name="Álisson Carvalho Vasconcelos" userId="4fded42ca2697f29" providerId="LiveId" clId="{8111BBC7-7873-4550-9427-039A8A2B38F4}" dt="2025-08-26T06:05:09.301" v="949" actId="478"/>
        <pc:sldMkLst>
          <pc:docMk/>
          <pc:sldMk cId="3493554410" sldId="393"/>
        </pc:sldMkLst>
        <pc:spChg chg="mod">
          <ac:chgData name="Álisson Carvalho Vasconcelos" userId="4fded42ca2697f29" providerId="LiveId" clId="{8111BBC7-7873-4550-9427-039A8A2B38F4}" dt="2025-08-26T05:44:56.040" v="646" actId="20577"/>
          <ac:spMkLst>
            <pc:docMk/>
            <pc:sldMk cId="3493554410" sldId="393"/>
            <ac:spMk id="2" creationId="{00000000-0000-0000-0000-000000000000}"/>
          </ac:spMkLst>
        </pc:spChg>
        <pc:spChg chg="mod ord">
          <ac:chgData name="Álisson Carvalho Vasconcelos" userId="4fded42ca2697f29" providerId="LiveId" clId="{8111BBC7-7873-4550-9427-039A8A2B38F4}" dt="2025-08-26T05:38:20.487" v="582" actId="26606"/>
          <ac:spMkLst>
            <pc:docMk/>
            <pc:sldMk cId="3493554410" sldId="393"/>
            <ac:spMk id="3" creationId="{00000000-0000-0000-0000-000000000000}"/>
          </ac:spMkLst>
        </pc:spChg>
        <pc:spChg chg="del mod ord">
          <ac:chgData name="Álisson Carvalho Vasconcelos" userId="4fded42ca2697f29" providerId="LiveId" clId="{8111BBC7-7873-4550-9427-039A8A2B38F4}" dt="2025-08-26T06:05:09.301" v="949" actId="478"/>
          <ac:spMkLst>
            <pc:docMk/>
            <pc:sldMk cId="3493554410" sldId="393"/>
            <ac:spMk id="4" creationId="{00000000-0000-0000-0000-000000000000}"/>
          </ac:spMkLst>
        </pc:spChg>
        <pc:spChg chg="mod">
          <ac:chgData name="Álisson Carvalho Vasconcelos" userId="4fded42ca2697f29" providerId="LiveId" clId="{8111BBC7-7873-4550-9427-039A8A2B38F4}" dt="2025-08-26T05:35:23" v="570"/>
          <ac:spMkLst>
            <pc:docMk/>
            <pc:sldMk cId="3493554410" sldId="393"/>
            <ac:spMk id="10" creationId="{6B4CC280-938E-C404-5B55-640E8B6D9394}"/>
          </ac:spMkLst>
        </pc:spChg>
        <pc:spChg chg="mod">
          <ac:chgData name="Álisson Carvalho Vasconcelos" userId="4fded42ca2697f29" providerId="LiveId" clId="{8111BBC7-7873-4550-9427-039A8A2B38F4}" dt="2025-08-26T05:36:21.156" v="576"/>
          <ac:spMkLst>
            <pc:docMk/>
            <pc:sldMk cId="3493554410" sldId="393"/>
            <ac:spMk id="15" creationId="{6A0BC3A7-4956-0775-F1A1-46909C4FE07A}"/>
          </ac:spMkLst>
        </pc:spChg>
        <pc:spChg chg="mod">
          <ac:chgData name="Álisson Carvalho Vasconcelos" userId="4fded42ca2697f29" providerId="LiveId" clId="{8111BBC7-7873-4550-9427-039A8A2B38F4}" dt="2025-08-26T05:38:31.183" v="583"/>
          <ac:spMkLst>
            <pc:docMk/>
            <pc:sldMk cId="3493554410" sldId="393"/>
            <ac:spMk id="21" creationId="{6A0BC3A7-4956-0775-F1A1-46909C4FE07A}"/>
          </ac:spMkLst>
        </pc:spChg>
        <pc:spChg chg="add mod">
          <ac:chgData name="Álisson Carvalho Vasconcelos" userId="4fded42ca2697f29" providerId="LiveId" clId="{8111BBC7-7873-4550-9427-039A8A2B38F4}" dt="2025-08-26T05:39:07.110" v="586"/>
          <ac:spMkLst>
            <pc:docMk/>
            <pc:sldMk cId="3493554410" sldId="393"/>
            <ac:spMk id="24" creationId="{B7675E64-3E63-E771-0A75-43BEAFD2337C}"/>
          </ac:spMkLst>
        </pc:spChg>
        <pc:spChg chg="add">
          <ac:chgData name="Álisson Carvalho Vasconcelos" userId="4fded42ca2697f29" providerId="LiveId" clId="{8111BBC7-7873-4550-9427-039A8A2B38F4}" dt="2025-08-26T05:38:20.487" v="582" actId="26606"/>
          <ac:spMkLst>
            <pc:docMk/>
            <pc:sldMk cId="3493554410" sldId="393"/>
            <ac:spMk id="28" creationId="{50D1C5B3-B60D-4696-AE60-100D5EC8AB5D}"/>
          </ac:spMkLst>
        </pc:spChg>
        <pc:grpChg chg="add del mod">
          <ac:chgData name="Álisson Carvalho Vasconcelos" userId="4fded42ca2697f29" providerId="LiveId" clId="{8111BBC7-7873-4550-9427-039A8A2B38F4}" dt="2025-08-26T05:36:14.379" v="574" actId="478"/>
          <ac:grpSpMkLst>
            <pc:docMk/>
            <pc:sldMk cId="3493554410" sldId="393"/>
            <ac:grpSpMk id="8" creationId="{C1962DAC-750F-834F-25D4-19923BFC6C83}"/>
          </ac:grpSpMkLst>
        </pc:grpChg>
        <pc:grpChg chg="add del mod">
          <ac:chgData name="Álisson Carvalho Vasconcelos" userId="4fded42ca2697f29" providerId="LiveId" clId="{8111BBC7-7873-4550-9427-039A8A2B38F4}" dt="2025-08-26T05:37:30.244" v="581" actId="21"/>
          <ac:grpSpMkLst>
            <pc:docMk/>
            <pc:sldMk cId="3493554410" sldId="393"/>
            <ac:grpSpMk id="13" creationId="{EBA0B891-6741-1FED-B06F-2F7C8BCB1122}"/>
          </ac:grpSpMkLst>
        </pc:grpChg>
        <pc:grpChg chg="add mod">
          <ac:chgData name="Álisson Carvalho Vasconcelos" userId="4fded42ca2697f29" providerId="LiveId" clId="{8111BBC7-7873-4550-9427-039A8A2B38F4}" dt="2025-08-26T05:38:31.183" v="583"/>
          <ac:grpSpMkLst>
            <pc:docMk/>
            <pc:sldMk cId="3493554410" sldId="393"/>
            <ac:grpSpMk id="19" creationId="{EBA0B891-6741-1FED-B06F-2F7C8BCB1122}"/>
          </ac:grpSpMkLst>
        </pc:grpChg>
        <pc:grpChg chg="add">
          <ac:chgData name="Álisson Carvalho Vasconcelos" userId="4fded42ca2697f29" providerId="LiveId" clId="{8111BBC7-7873-4550-9427-039A8A2B38F4}" dt="2025-08-26T05:38:20.487" v="582" actId="26606"/>
          <ac:grpSpMkLst>
            <pc:docMk/>
            <pc:sldMk cId="3493554410" sldId="393"/>
            <ac:grpSpMk id="30" creationId="{73EDDF53-0851-48D4-A466-6FE0DCE91E73}"/>
          </ac:grpSpMkLst>
        </pc:grpChg>
        <pc:picChg chg="add del mod">
          <ac:chgData name="Álisson Carvalho Vasconcelos" userId="4fded42ca2697f29" providerId="LiveId" clId="{8111BBC7-7873-4550-9427-039A8A2B38F4}" dt="2025-08-26T05:34:00.689" v="567" actId="478"/>
          <ac:picMkLst>
            <pc:docMk/>
            <pc:sldMk cId="3493554410" sldId="393"/>
            <ac:picMk id="5" creationId="{C1451236-4AA2-6234-2894-23D0B8EBFB9A}"/>
          </ac:picMkLst>
        </pc:picChg>
        <pc:picChg chg="mod">
          <ac:chgData name="Álisson Carvalho Vasconcelos" userId="4fded42ca2697f29" providerId="LiveId" clId="{8111BBC7-7873-4550-9427-039A8A2B38F4}" dt="2025-08-26T05:38:20.487" v="582" actId="26606"/>
          <ac:picMkLst>
            <pc:docMk/>
            <pc:sldMk cId="3493554410" sldId="393"/>
            <ac:picMk id="6" creationId="{DA72D26B-175F-295A-4975-3E156DB58215}"/>
          </ac:picMkLst>
        </pc:picChg>
        <pc:picChg chg="add del mod">
          <ac:chgData name="Álisson Carvalho Vasconcelos" userId="4fded42ca2697f29" providerId="LiveId" clId="{8111BBC7-7873-4550-9427-039A8A2B38F4}" dt="2025-08-26T05:37:30.244" v="581" actId="21"/>
          <ac:picMkLst>
            <pc:docMk/>
            <pc:sldMk cId="3493554410" sldId="393"/>
            <ac:picMk id="7" creationId="{38F2B666-8E60-6446-1ED5-A23D27BEF6E9}"/>
          </ac:picMkLst>
        </pc:picChg>
        <pc:picChg chg="mod">
          <ac:chgData name="Álisson Carvalho Vasconcelos" userId="4fded42ca2697f29" providerId="LiveId" clId="{8111BBC7-7873-4550-9427-039A8A2B38F4}" dt="2025-08-26T05:35:23" v="570"/>
          <ac:picMkLst>
            <pc:docMk/>
            <pc:sldMk cId="3493554410" sldId="393"/>
            <ac:picMk id="9" creationId="{A03FC8E3-79F6-8E5E-6EB2-BC4E660DDC3C}"/>
          </ac:picMkLst>
        </pc:picChg>
        <pc:picChg chg="del">
          <ac:chgData name="Álisson Carvalho Vasconcelos" userId="4fded42ca2697f29" providerId="LiveId" clId="{8111BBC7-7873-4550-9427-039A8A2B38F4}" dt="2025-08-26T05:33:57.691" v="566" actId="478"/>
          <ac:picMkLst>
            <pc:docMk/>
            <pc:sldMk cId="3493554410" sldId="393"/>
            <ac:picMk id="11" creationId="{9CD305B8-2E83-47BF-1882-C421FDB78C44}"/>
          </ac:picMkLst>
        </pc:picChg>
        <pc:picChg chg="add del mod">
          <ac:chgData name="Álisson Carvalho Vasconcelos" userId="4fded42ca2697f29" providerId="LiveId" clId="{8111BBC7-7873-4550-9427-039A8A2B38F4}" dt="2025-08-26T05:35:44.608" v="571" actId="478"/>
          <ac:picMkLst>
            <pc:docMk/>
            <pc:sldMk cId="3493554410" sldId="393"/>
            <ac:picMk id="12" creationId="{4206EEA9-5CA0-C3DF-34EF-930511C6F4E0}"/>
          </ac:picMkLst>
        </pc:picChg>
        <pc:picChg chg="mod">
          <ac:chgData name="Álisson Carvalho Vasconcelos" userId="4fded42ca2697f29" providerId="LiveId" clId="{8111BBC7-7873-4550-9427-039A8A2B38F4}" dt="2025-08-26T05:36:21.156" v="576"/>
          <ac:picMkLst>
            <pc:docMk/>
            <pc:sldMk cId="3493554410" sldId="393"/>
            <ac:picMk id="14" creationId="{7BC3E238-4F4D-4585-CE9D-CCB1998B789B}"/>
          </ac:picMkLst>
        </pc:picChg>
        <pc:picChg chg="add del mod">
          <ac:chgData name="Álisson Carvalho Vasconcelos" userId="4fded42ca2697f29" providerId="LiveId" clId="{8111BBC7-7873-4550-9427-039A8A2B38F4}" dt="2025-08-26T05:37:30.244" v="581" actId="21"/>
          <ac:picMkLst>
            <pc:docMk/>
            <pc:sldMk cId="3493554410" sldId="393"/>
            <ac:picMk id="16" creationId="{693EB4F1-FC7D-6360-904D-C4B442092A86}"/>
          </ac:picMkLst>
        </pc:picChg>
        <pc:picChg chg="add mod">
          <ac:chgData name="Álisson Carvalho Vasconcelos" userId="4fded42ca2697f29" providerId="LiveId" clId="{8111BBC7-7873-4550-9427-039A8A2B38F4}" dt="2025-08-26T05:38:42.185" v="585" actId="14100"/>
          <ac:picMkLst>
            <pc:docMk/>
            <pc:sldMk cId="3493554410" sldId="393"/>
            <ac:picMk id="17" creationId="{38F2B666-8E60-6446-1ED5-A23D27BEF6E9}"/>
          </ac:picMkLst>
        </pc:picChg>
        <pc:picChg chg="mod ord">
          <ac:chgData name="Álisson Carvalho Vasconcelos" userId="4fded42ca2697f29" providerId="LiveId" clId="{8111BBC7-7873-4550-9427-039A8A2B38F4}" dt="2025-08-26T05:38:20.487" v="582" actId="26606"/>
          <ac:picMkLst>
            <pc:docMk/>
            <pc:sldMk cId="3493554410" sldId="393"/>
            <ac:picMk id="18" creationId="{943558AA-DCFC-3B1F-756A-07BBB1339C80}"/>
          </ac:picMkLst>
        </pc:picChg>
        <pc:picChg chg="mod">
          <ac:chgData name="Álisson Carvalho Vasconcelos" userId="4fded42ca2697f29" providerId="LiveId" clId="{8111BBC7-7873-4550-9427-039A8A2B38F4}" dt="2025-08-26T05:38:31.183" v="583"/>
          <ac:picMkLst>
            <pc:docMk/>
            <pc:sldMk cId="3493554410" sldId="393"/>
            <ac:picMk id="20" creationId="{7BC3E238-4F4D-4585-CE9D-CCB1998B789B}"/>
          </ac:picMkLst>
        </pc:picChg>
        <pc:picChg chg="add mod">
          <ac:chgData name="Álisson Carvalho Vasconcelos" userId="4fded42ca2697f29" providerId="LiveId" clId="{8111BBC7-7873-4550-9427-039A8A2B38F4}" dt="2025-08-26T05:38:31.183" v="583"/>
          <ac:picMkLst>
            <pc:docMk/>
            <pc:sldMk cId="3493554410" sldId="393"/>
            <ac:picMk id="22" creationId="{693EB4F1-FC7D-6360-904D-C4B442092A86}"/>
          </ac:picMkLst>
        </pc:picChg>
        <pc:picChg chg="mod">
          <ac:chgData name="Álisson Carvalho Vasconcelos" userId="4fded42ca2697f29" providerId="LiveId" clId="{8111BBC7-7873-4550-9427-039A8A2B38F4}" dt="2025-08-26T05:38:20.487" v="582" actId="26606"/>
          <ac:picMkLst>
            <pc:docMk/>
            <pc:sldMk cId="3493554410" sldId="393"/>
            <ac:picMk id="23" creationId="{12B05C05-6AC6-E2D4-D6AD-31575600899E}"/>
          </ac:picMkLst>
        </pc:picChg>
      </pc:sldChg>
      <pc:sldChg chg="addSp delSp modSp del mod">
        <pc:chgData name="Álisson Carvalho Vasconcelos" userId="4fded42ca2697f29" providerId="LiveId" clId="{8111BBC7-7873-4550-9427-039A8A2B38F4}" dt="2025-08-26T05:40:11.885" v="596" actId="2696"/>
        <pc:sldMkLst>
          <pc:docMk/>
          <pc:sldMk cId="3051181927" sldId="394"/>
        </pc:sldMkLst>
        <pc:spChg chg="mod">
          <ac:chgData name="Álisson Carvalho Vasconcelos" userId="4fded42ca2697f29" providerId="LiveId" clId="{8111BBC7-7873-4550-9427-039A8A2B38F4}" dt="2025-08-26T05:37:01.267" v="580" actId="1076"/>
          <ac:spMkLst>
            <pc:docMk/>
            <pc:sldMk cId="3051181927" sldId="394"/>
            <ac:spMk id="2" creationId="{3E5E702F-FDB0-F28D-7760-0087166C8EA6}"/>
          </ac:spMkLst>
        </pc:spChg>
        <pc:spChg chg="add mod">
          <ac:chgData name="Álisson Carvalho Vasconcelos" userId="4fded42ca2697f29" providerId="LiveId" clId="{8111BBC7-7873-4550-9427-039A8A2B38F4}" dt="2025-08-26T05:36:42.431" v="578"/>
          <ac:spMkLst>
            <pc:docMk/>
            <pc:sldMk cId="3051181927" sldId="394"/>
            <ac:spMk id="4" creationId="{9B074A81-1991-EFDC-F097-F3D824E20BA2}"/>
          </ac:spMkLst>
        </pc:spChg>
        <pc:spChg chg="del">
          <ac:chgData name="Álisson Carvalho Vasconcelos" userId="4fded42ca2697f29" providerId="LiveId" clId="{8111BBC7-7873-4550-9427-039A8A2B38F4}" dt="2025-08-26T05:36:50.234" v="579" actId="478"/>
          <ac:spMkLst>
            <pc:docMk/>
            <pc:sldMk cId="3051181927" sldId="394"/>
            <ac:spMk id="7" creationId="{CBAB79EE-0FC9-9AF0-D29F-4054C2103839}"/>
          </ac:spMkLst>
        </pc:spChg>
        <pc:spChg chg="mod">
          <ac:chgData name="Álisson Carvalho Vasconcelos" userId="4fded42ca2697f29" providerId="LiveId" clId="{8111BBC7-7873-4550-9427-039A8A2B38F4}" dt="2025-08-26T05:36:42.431" v="578"/>
          <ac:spMkLst>
            <pc:docMk/>
            <pc:sldMk cId="3051181927" sldId="394"/>
            <ac:spMk id="10" creationId="{A330A47A-0CE7-DADC-779C-9265E3DCA0E6}"/>
          </ac:spMkLst>
        </pc:spChg>
        <pc:spChg chg="add mod">
          <ac:chgData name="Álisson Carvalho Vasconcelos" userId="4fded42ca2697f29" providerId="LiveId" clId="{8111BBC7-7873-4550-9427-039A8A2B38F4}" dt="2025-08-26T05:39:22.198" v="588" actId="21"/>
          <ac:spMkLst>
            <pc:docMk/>
            <pc:sldMk cId="3051181927" sldId="394"/>
            <ac:spMk id="14" creationId="{5DA8AD3A-77C2-6C1C-2E4B-40284807C56A}"/>
          </ac:spMkLst>
        </pc:spChg>
        <pc:grpChg chg="add mod">
          <ac:chgData name="Álisson Carvalho Vasconcelos" userId="4fded42ca2697f29" providerId="LiveId" clId="{8111BBC7-7873-4550-9427-039A8A2B38F4}" dt="2025-08-26T05:36:42.431" v="578"/>
          <ac:grpSpMkLst>
            <pc:docMk/>
            <pc:sldMk cId="3051181927" sldId="394"/>
            <ac:grpSpMk id="8" creationId="{136A553E-7FB2-0FA5-705B-A7325C772F90}"/>
          </ac:grpSpMkLst>
        </pc:grpChg>
        <pc:picChg chg="del">
          <ac:chgData name="Álisson Carvalho Vasconcelos" userId="4fded42ca2697f29" providerId="LiveId" clId="{8111BBC7-7873-4550-9427-039A8A2B38F4}" dt="2025-08-26T05:39:22.198" v="588" actId="21"/>
          <ac:picMkLst>
            <pc:docMk/>
            <pc:sldMk cId="3051181927" sldId="394"/>
            <ac:picMk id="3" creationId="{57442879-0ABB-8782-DCAD-15FE3B31441E}"/>
          </ac:picMkLst>
        </pc:picChg>
        <pc:picChg chg="add mod">
          <ac:chgData name="Álisson Carvalho Vasconcelos" userId="4fded42ca2697f29" providerId="LiveId" clId="{8111BBC7-7873-4550-9427-039A8A2B38F4}" dt="2025-08-26T05:36:42.431" v="578"/>
          <ac:picMkLst>
            <pc:docMk/>
            <pc:sldMk cId="3051181927" sldId="394"/>
            <ac:picMk id="5" creationId="{A691D79D-6651-D2F5-DA23-BD3F0520331F}"/>
          </ac:picMkLst>
        </pc:picChg>
        <pc:picChg chg="mod">
          <ac:chgData name="Álisson Carvalho Vasconcelos" userId="4fded42ca2697f29" providerId="LiveId" clId="{8111BBC7-7873-4550-9427-039A8A2B38F4}" dt="2025-08-26T05:36:42.431" v="578"/>
          <ac:picMkLst>
            <pc:docMk/>
            <pc:sldMk cId="3051181927" sldId="394"/>
            <ac:picMk id="9" creationId="{EE519D83-5309-A258-74B7-23AC74A2B2AB}"/>
          </ac:picMkLst>
        </pc:picChg>
        <pc:picChg chg="del">
          <ac:chgData name="Álisson Carvalho Vasconcelos" userId="4fded42ca2697f29" providerId="LiveId" clId="{8111BBC7-7873-4550-9427-039A8A2B38F4}" dt="2025-08-26T05:35:00.691" v="569" actId="478"/>
          <ac:picMkLst>
            <pc:docMk/>
            <pc:sldMk cId="3051181927" sldId="394"/>
            <ac:picMk id="11" creationId="{0EAE5510-5D4D-A6A5-E4BC-086525D747CF}"/>
          </ac:picMkLst>
        </pc:picChg>
        <pc:picChg chg="add mod">
          <ac:chgData name="Álisson Carvalho Vasconcelos" userId="4fded42ca2697f29" providerId="LiveId" clId="{8111BBC7-7873-4550-9427-039A8A2B38F4}" dt="2025-08-26T05:36:42.431" v="578"/>
          <ac:picMkLst>
            <pc:docMk/>
            <pc:sldMk cId="3051181927" sldId="394"/>
            <ac:picMk id="12" creationId="{57DBB676-5C05-EE83-C78B-03850C3EDAE5}"/>
          </ac:picMkLst>
        </pc:picChg>
      </pc:sldChg>
      <pc:sldChg chg="del">
        <pc:chgData name="Álisson Carvalho Vasconcelos" userId="4fded42ca2697f29" providerId="LiveId" clId="{8111BBC7-7873-4550-9427-039A8A2B38F4}" dt="2025-08-26T05:43:03.360" v="620" actId="47"/>
        <pc:sldMkLst>
          <pc:docMk/>
          <pc:sldMk cId="3906718406" sldId="396"/>
        </pc:sldMkLst>
      </pc:sldChg>
      <pc:sldChg chg="del">
        <pc:chgData name="Álisson Carvalho Vasconcelos" userId="4fded42ca2697f29" providerId="LiveId" clId="{8111BBC7-7873-4550-9427-039A8A2B38F4}" dt="2025-08-26T05:43:04.571" v="621" actId="47"/>
        <pc:sldMkLst>
          <pc:docMk/>
          <pc:sldMk cId="3597127746" sldId="398"/>
        </pc:sldMkLst>
      </pc:sldChg>
      <pc:sldChg chg="del">
        <pc:chgData name="Álisson Carvalho Vasconcelos" userId="4fded42ca2697f29" providerId="LiveId" clId="{8111BBC7-7873-4550-9427-039A8A2B38F4}" dt="2025-08-26T05:43:06.141" v="622" actId="47"/>
        <pc:sldMkLst>
          <pc:docMk/>
          <pc:sldMk cId="2122324263" sldId="399"/>
        </pc:sldMkLst>
      </pc:sldChg>
      <pc:sldChg chg="del">
        <pc:chgData name="Álisson Carvalho Vasconcelos" userId="4fded42ca2697f29" providerId="LiveId" clId="{8111BBC7-7873-4550-9427-039A8A2B38F4}" dt="2025-08-26T05:46:26.346" v="669" actId="47"/>
        <pc:sldMkLst>
          <pc:docMk/>
          <pc:sldMk cId="1164978416" sldId="400"/>
        </pc:sldMkLst>
      </pc:sldChg>
      <pc:sldChg chg="del">
        <pc:chgData name="Álisson Carvalho Vasconcelos" userId="4fded42ca2697f29" providerId="LiveId" clId="{8111BBC7-7873-4550-9427-039A8A2B38F4}" dt="2025-08-26T05:43:07.444" v="623" actId="47"/>
        <pc:sldMkLst>
          <pc:docMk/>
          <pc:sldMk cId="44083189" sldId="402"/>
        </pc:sldMkLst>
      </pc:sldChg>
      <pc:sldChg chg="del">
        <pc:chgData name="Álisson Carvalho Vasconcelos" userId="4fded42ca2697f29" providerId="LiveId" clId="{8111BBC7-7873-4550-9427-039A8A2B38F4}" dt="2025-08-26T05:43:09.751" v="625" actId="47"/>
        <pc:sldMkLst>
          <pc:docMk/>
          <pc:sldMk cId="2674041390" sldId="403"/>
        </pc:sldMkLst>
      </pc:sldChg>
      <pc:sldChg chg="del">
        <pc:chgData name="Álisson Carvalho Vasconcelos" userId="4fded42ca2697f29" providerId="LiveId" clId="{8111BBC7-7873-4550-9427-039A8A2B38F4}" dt="2025-08-26T05:46:41.836" v="673" actId="47"/>
        <pc:sldMkLst>
          <pc:docMk/>
          <pc:sldMk cId="2850491352" sldId="404"/>
        </pc:sldMkLst>
      </pc:sldChg>
      <pc:sldChg chg="del">
        <pc:chgData name="Álisson Carvalho Vasconcelos" userId="4fded42ca2697f29" providerId="LiveId" clId="{8111BBC7-7873-4550-9427-039A8A2B38F4}" dt="2025-08-26T05:46:39.700" v="672" actId="47"/>
        <pc:sldMkLst>
          <pc:docMk/>
          <pc:sldMk cId="1291159564" sldId="405"/>
        </pc:sldMkLst>
      </pc:sldChg>
      <pc:sldChg chg="del">
        <pc:chgData name="Álisson Carvalho Vasconcelos" userId="4fded42ca2697f29" providerId="LiveId" clId="{8111BBC7-7873-4550-9427-039A8A2B38F4}" dt="2025-08-26T06:06:44.290" v="957" actId="47"/>
        <pc:sldMkLst>
          <pc:docMk/>
          <pc:sldMk cId="1676252378" sldId="407"/>
        </pc:sldMkLst>
      </pc:sldChg>
      <pc:sldChg chg="del">
        <pc:chgData name="Álisson Carvalho Vasconcelos" userId="4fded42ca2697f29" providerId="LiveId" clId="{8111BBC7-7873-4550-9427-039A8A2B38F4}" dt="2025-08-26T05:43:08.590" v="624" actId="47"/>
        <pc:sldMkLst>
          <pc:docMk/>
          <pc:sldMk cId="642856668" sldId="408"/>
        </pc:sldMkLst>
      </pc:sldChg>
      <pc:sldChg chg="del">
        <pc:chgData name="Álisson Carvalho Vasconcelos" userId="4fded42ca2697f29" providerId="LiveId" clId="{8111BBC7-7873-4550-9427-039A8A2B38F4}" dt="2025-08-26T05:46:29.209" v="670" actId="47"/>
        <pc:sldMkLst>
          <pc:docMk/>
          <pc:sldMk cId="3034289593" sldId="409"/>
        </pc:sldMkLst>
      </pc:sldChg>
      <pc:sldChg chg="del">
        <pc:chgData name="Álisson Carvalho Vasconcelos" userId="4fded42ca2697f29" providerId="LiveId" clId="{8111BBC7-7873-4550-9427-039A8A2B38F4}" dt="2025-08-26T06:06:45.375" v="958" actId="47"/>
        <pc:sldMkLst>
          <pc:docMk/>
          <pc:sldMk cId="2796765297" sldId="410"/>
        </pc:sldMkLst>
      </pc:sldChg>
      <pc:sldChg chg="addSp delSp modSp mod modNotesTx">
        <pc:chgData name="Álisson Carvalho Vasconcelos" userId="4fded42ca2697f29" providerId="LiveId" clId="{8111BBC7-7873-4550-9427-039A8A2B38F4}" dt="2025-08-26T06:32:04.184" v="991" actId="1076"/>
        <pc:sldMkLst>
          <pc:docMk/>
          <pc:sldMk cId="4151182013" sldId="411"/>
        </pc:sldMkLst>
        <pc:spChg chg="del">
          <ac:chgData name="Álisson Carvalho Vasconcelos" userId="4fded42ca2697f29" providerId="LiveId" clId="{8111BBC7-7873-4550-9427-039A8A2B38F4}" dt="2025-08-26T06:07:17.417" v="961" actId="478"/>
          <ac:spMkLst>
            <pc:docMk/>
            <pc:sldMk cId="4151182013" sldId="411"/>
            <ac:spMk id="3" creationId="{C2533E9D-2954-C6EF-B3AA-D44FA5E93FFE}"/>
          </ac:spMkLst>
        </pc:spChg>
        <pc:spChg chg="mod">
          <ac:chgData name="Álisson Carvalho Vasconcelos" userId="4fded42ca2697f29" providerId="LiveId" clId="{8111BBC7-7873-4550-9427-039A8A2B38F4}" dt="2025-08-26T06:07:28.271" v="965"/>
          <ac:spMkLst>
            <pc:docMk/>
            <pc:sldMk cId="4151182013" sldId="411"/>
            <ac:spMk id="6" creationId="{B5B43696-F349-4C96-A1E9-6E62EA2A4000}"/>
          </ac:spMkLst>
        </pc:spChg>
        <pc:spChg chg="mod">
          <ac:chgData name="Álisson Carvalho Vasconcelos" userId="4fded42ca2697f29" providerId="LiveId" clId="{8111BBC7-7873-4550-9427-039A8A2B38F4}" dt="2025-08-26T06:26:01.075" v="975" actId="207"/>
          <ac:spMkLst>
            <pc:docMk/>
            <pc:sldMk cId="4151182013" sldId="411"/>
            <ac:spMk id="7" creationId="{9DC23BE1-41FA-F184-13D3-DC30D52C858A}"/>
          </ac:spMkLst>
        </pc:spChg>
        <pc:spChg chg="mod">
          <ac:chgData name="Álisson Carvalho Vasconcelos" userId="4fded42ca2697f29" providerId="LiveId" clId="{8111BBC7-7873-4550-9427-039A8A2B38F4}" dt="2025-08-26T06:08:32.520" v="969"/>
          <ac:spMkLst>
            <pc:docMk/>
            <pc:sldMk cId="4151182013" sldId="411"/>
            <ac:spMk id="17" creationId="{F75ED5E1-FF9C-2F45-81D6-F0276BF3F8B6}"/>
          </ac:spMkLst>
        </pc:spChg>
        <pc:grpChg chg="add mod">
          <ac:chgData name="Álisson Carvalho Vasconcelos" userId="4fded42ca2697f29" providerId="LiveId" clId="{8111BBC7-7873-4550-9427-039A8A2B38F4}" dt="2025-08-26T06:07:28.271" v="965"/>
          <ac:grpSpMkLst>
            <pc:docMk/>
            <pc:sldMk cId="4151182013" sldId="411"/>
            <ac:grpSpMk id="4" creationId="{C8B2E497-B01B-C3FA-6F45-E644302AC481}"/>
          </ac:grpSpMkLst>
        </pc:grpChg>
        <pc:grpChg chg="add mod">
          <ac:chgData name="Álisson Carvalho Vasconcelos" userId="4fded42ca2697f29" providerId="LiveId" clId="{8111BBC7-7873-4550-9427-039A8A2B38F4}" dt="2025-08-26T06:08:32.520" v="969"/>
          <ac:grpSpMkLst>
            <pc:docMk/>
            <pc:sldMk cId="4151182013" sldId="411"/>
            <ac:grpSpMk id="13" creationId="{8FBEAC7D-F576-E051-FF9C-AC03E71DD8CC}"/>
          </ac:grpSpMkLst>
        </pc:grpChg>
        <pc:picChg chg="add mod">
          <ac:chgData name="Álisson Carvalho Vasconcelos" userId="4fded42ca2697f29" providerId="LiveId" clId="{8111BBC7-7873-4550-9427-039A8A2B38F4}" dt="2025-08-26T06:07:28.271" v="965"/>
          <ac:picMkLst>
            <pc:docMk/>
            <pc:sldMk cId="4151182013" sldId="411"/>
            <ac:picMk id="2" creationId="{27AFD0D4-A25A-6A26-71AA-C4A7C3A9F675}"/>
          </ac:picMkLst>
        </pc:picChg>
        <pc:picChg chg="mod">
          <ac:chgData name="Álisson Carvalho Vasconcelos" userId="4fded42ca2697f29" providerId="LiveId" clId="{8111BBC7-7873-4550-9427-039A8A2B38F4}" dt="2025-08-26T06:07:28.271" v="965"/>
          <ac:picMkLst>
            <pc:docMk/>
            <pc:sldMk cId="4151182013" sldId="411"/>
            <ac:picMk id="5" creationId="{B7FD9E1F-FF26-1378-D740-11480604DF97}"/>
          </ac:picMkLst>
        </pc:picChg>
        <pc:picChg chg="del">
          <ac:chgData name="Álisson Carvalho Vasconcelos" userId="4fded42ca2697f29" providerId="LiveId" clId="{8111BBC7-7873-4550-9427-039A8A2B38F4}" dt="2025-08-26T06:07:21.997" v="964" actId="478"/>
          <ac:picMkLst>
            <pc:docMk/>
            <pc:sldMk cId="4151182013" sldId="411"/>
            <ac:picMk id="8" creationId="{25B4192A-07DE-D6ED-45EA-53DD162E27C2}"/>
          </ac:picMkLst>
        </pc:picChg>
        <pc:picChg chg="add mod">
          <ac:chgData name="Álisson Carvalho Vasconcelos" userId="4fded42ca2697f29" providerId="LiveId" clId="{8111BBC7-7873-4550-9427-039A8A2B38F4}" dt="2025-08-26T06:07:28.271" v="965"/>
          <ac:picMkLst>
            <pc:docMk/>
            <pc:sldMk cId="4151182013" sldId="411"/>
            <ac:picMk id="9" creationId="{C651C58A-01AB-F2AE-61F1-302C11F2C317}"/>
          </ac:picMkLst>
        </pc:picChg>
        <pc:picChg chg="del">
          <ac:chgData name="Álisson Carvalho Vasconcelos" userId="4fded42ca2697f29" providerId="LiveId" clId="{8111BBC7-7873-4550-9427-039A8A2B38F4}" dt="2025-08-26T06:07:12.648" v="959" actId="478"/>
          <ac:picMkLst>
            <pc:docMk/>
            <pc:sldMk cId="4151182013" sldId="411"/>
            <ac:picMk id="10" creationId="{682F4253-AFB1-EB68-6543-BB107DE8E171}"/>
          </ac:picMkLst>
        </pc:picChg>
        <pc:picChg chg="add mod">
          <ac:chgData name="Álisson Carvalho Vasconcelos" userId="4fded42ca2697f29" providerId="LiveId" clId="{8111BBC7-7873-4550-9427-039A8A2B38F4}" dt="2025-08-26T06:07:28.271" v="965"/>
          <ac:picMkLst>
            <pc:docMk/>
            <pc:sldMk cId="4151182013" sldId="411"/>
            <ac:picMk id="11" creationId="{E4037A7F-67E1-2E66-5038-60E2EFD38EFA}"/>
          </ac:picMkLst>
        </pc:picChg>
        <pc:picChg chg="add mod">
          <ac:chgData name="Álisson Carvalho Vasconcelos" userId="4fded42ca2697f29" providerId="LiveId" clId="{8111BBC7-7873-4550-9427-039A8A2B38F4}" dt="2025-08-26T06:08:32.520" v="969"/>
          <ac:picMkLst>
            <pc:docMk/>
            <pc:sldMk cId="4151182013" sldId="411"/>
            <ac:picMk id="12" creationId="{2FC6DA4C-1E3D-367E-DD67-2E9E8FE3883E}"/>
          </ac:picMkLst>
        </pc:picChg>
        <pc:picChg chg="del">
          <ac:chgData name="Álisson Carvalho Vasconcelos" userId="4fded42ca2697f29" providerId="LiveId" clId="{8111BBC7-7873-4550-9427-039A8A2B38F4}" dt="2025-08-26T06:07:18.393" v="962" actId="478"/>
          <ac:picMkLst>
            <pc:docMk/>
            <pc:sldMk cId="4151182013" sldId="411"/>
            <ac:picMk id="14" creationId="{0603D49A-1BD7-5E7B-3205-6E25282DDEF3}"/>
          </ac:picMkLst>
        </pc:picChg>
        <pc:picChg chg="del">
          <ac:chgData name="Álisson Carvalho Vasconcelos" userId="4fded42ca2697f29" providerId="LiveId" clId="{8111BBC7-7873-4550-9427-039A8A2B38F4}" dt="2025-08-26T06:07:13.583" v="960" actId="478"/>
          <ac:picMkLst>
            <pc:docMk/>
            <pc:sldMk cId="4151182013" sldId="411"/>
            <ac:picMk id="15" creationId="{FC3D972F-2DCB-9D46-3B6F-B1A0E1295693}"/>
          </ac:picMkLst>
        </pc:picChg>
        <pc:picChg chg="mod">
          <ac:chgData name="Álisson Carvalho Vasconcelos" userId="4fded42ca2697f29" providerId="LiveId" clId="{8111BBC7-7873-4550-9427-039A8A2B38F4}" dt="2025-08-26T06:08:32.520" v="969"/>
          <ac:picMkLst>
            <pc:docMk/>
            <pc:sldMk cId="4151182013" sldId="411"/>
            <ac:picMk id="16" creationId="{3AC224F4-E667-1F82-904F-325812BB6A79}"/>
          </ac:picMkLst>
        </pc:picChg>
        <pc:picChg chg="add mod">
          <ac:chgData name="Álisson Carvalho Vasconcelos" userId="4fded42ca2697f29" providerId="LiveId" clId="{8111BBC7-7873-4550-9427-039A8A2B38F4}" dt="2025-08-26T06:08:32.520" v="969"/>
          <ac:picMkLst>
            <pc:docMk/>
            <pc:sldMk cId="4151182013" sldId="411"/>
            <ac:picMk id="18" creationId="{2FDA6707-6F74-4A46-E5D9-33F8EDCB5115}"/>
          </ac:picMkLst>
        </pc:picChg>
        <pc:picChg chg="del">
          <ac:chgData name="Álisson Carvalho Vasconcelos" userId="4fded42ca2697f29" providerId="LiveId" clId="{8111BBC7-7873-4550-9427-039A8A2B38F4}" dt="2025-08-26T06:07:20.483" v="963" actId="478"/>
          <ac:picMkLst>
            <pc:docMk/>
            <pc:sldMk cId="4151182013" sldId="411"/>
            <ac:picMk id="19" creationId="{0F7F2214-31D5-1F9F-7B5E-D1EB1DE51D11}"/>
          </ac:picMkLst>
        </pc:picChg>
        <pc:picChg chg="add del mod">
          <ac:chgData name="Álisson Carvalho Vasconcelos" userId="4fded42ca2697f29" providerId="LiveId" clId="{8111BBC7-7873-4550-9427-039A8A2B38F4}" dt="2025-08-26T06:27:35.994" v="984" actId="478"/>
          <ac:picMkLst>
            <pc:docMk/>
            <pc:sldMk cId="4151182013" sldId="411"/>
            <ac:picMk id="20" creationId="{C9FA0B1F-3E52-52D0-3F35-5067CEDB1E2E}"/>
          </ac:picMkLst>
        </pc:picChg>
        <pc:picChg chg="add del mod ord">
          <ac:chgData name="Álisson Carvalho Vasconcelos" userId="4fded42ca2697f29" providerId="LiveId" clId="{8111BBC7-7873-4550-9427-039A8A2B38F4}" dt="2025-08-26T06:09:58.306" v="972" actId="21"/>
          <ac:picMkLst>
            <pc:docMk/>
            <pc:sldMk cId="4151182013" sldId="411"/>
            <ac:picMk id="21" creationId="{D3127027-D315-E635-976E-70C9F5A5AA09}"/>
          </ac:picMkLst>
        </pc:picChg>
        <pc:picChg chg="add mod ord">
          <ac:chgData name="Álisson Carvalho Vasconcelos" userId="4fded42ca2697f29" providerId="LiveId" clId="{8111BBC7-7873-4550-9427-039A8A2B38F4}" dt="2025-08-26T06:25:29.444" v="974" actId="167"/>
          <ac:picMkLst>
            <pc:docMk/>
            <pc:sldMk cId="4151182013" sldId="411"/>
            <ac:picMk id="22" creationId="{BE26B916-9EF8-EBBF-D009-809A4402B8DF}"/>
          </ac:picMkLst>
        </pc:picChg>
        <pc:picChg chg="add del mod">
          <ac:chgData name="Álisson Carvalho Vasconcelos" userId="4fded42ca2697f29" providerId="LiveId" clId="{8111BBC7-7873-4550-9427-039A8A2B38F4}" dt="2025-08-26T06:30:17.776" v="986" actId="478"/>
          <ac:picMkLst>
            <pc:docMk/>
            <pc:sldMk cId="4151182013" sldId="411"/>
            <ac:picMk id="24" creationId="{7A1430EA-1BAB-B14A-CCF3-51766B6F1BAB}"/>
          </ac:picMkLst>
        </pc:picChg>
        <pc:picChg chg="add mod">
          <ac:chgData name="Álisson Carvalho Vasconcelos" userId="4fded42ca2697f29" providerId="LiveId" clId="{8111BBC7-7873-4550-9427-039A8A2B38F4}" dt="2025-08-26T06:32:04.184" v="991" actId="1076"/>
          <ac:picMkLst>
            <pc:docMk/>
            <pc:sldMk cId="4151182013" sldId="411"/>
            <ac:picMk id="26" creationId="{4DA8C992-4552-DD85-D7F9-4C68FB18C6CC}"/>
          </ac:picMkLst>
        </pc:picChg>
      </pc:sldChg>
      <pc:sldChg chg="del">
        <pc:chgData name="Álisson Carvalho Vasconcelos" userId="4fded42ca2697f29" providerId="LiveId" clId="{8111BBC7-7873-4550-9427-039A8A2B38F4}" dt="2025-08-26T05:42:58.041" v="617" actId="47"/>
        <pc:sldMkLst>
          <pc:docMk/>
          <pc:sldMk cId="1654875790" sldId="412"/>
        </pc:sldMkLst>
      </pc:sldChg>
      <pc:sldChg chg="del">
        <pc:chgData name="Álisson Carvalho Vasconcelos" userId="4fded42ca2697f29" providerId="LiveId" clId="{8111BBC7-7873-4550-9427-039A8A2B38F4}" dt="2025-08-26T05:43:00.695" v="618" actId="47"/>
        <pc:sldMkLst>
          <pc:docMk/>
          <pc:sldMk cId="2300216686" sldId="413"/>
        </pc:sldMkLst>
      </pc:sldChg>
      <pc:sldChg chg="del">
        <pc:chgData name="Álisson Carvalho Vasconcelos" userId="4fded42ca2697f29" providerId="LiveId" clId="{8111BBC7-7873-4550-9427-039A8A2B38F4}" dt="2025-08-26T05:43:02.093" v="619" actId="47"/>
        <pc:sldMkLst>
          <pc:docMk/>
          <pc:sldMk cId="1798867449" sldId="415"/>
        </pc:sldMkLst>
      </pc:sldChg>
      <pc:sldChg chg="delSp modSp del mod">
        <pc:chgData name="Álisson Carvalho Vasconcelos" userId="4fded42ca2697f29" providerId="LiveId" clId="{8111BBC7-7873-4550-9427-039A8A2B38F4}" dt="2025-08-26T05:42:49.884" v="615" actId="47"/>
        <pc:sldMkLst>
          <pc:docMk/>
          <pc:sldMk cId="4030300941" sldId="416"/>
        </pc:sldMkLst>
        <pc:picChg chg="del mod">
          <ac:chgData name="Álisson Carvalho Vasconcelos" userId="4fded42ca2697f29" providerId="LiveId" clId="{8111BBC7-7873-4550-9427-039A8A2B38F4}" dt="2025-08-26T05:41:14.074" v="604" actId="478"/>
          <ac:picMkLst>
            <pc:docMk/>
            <pc:sldMk cId="4030300941" sldId="416"/>
            <ac:picMk id="11" creationId="{0356E0E3-CAA6-F448-B13A-A1A0D49E2B14}"/>
          </ac:picMkLst>
        </pc:picChg>
      </pc:sldChg>
      <pc:sldChg chg="del">
        <pc:chgData name="Álisson Carvalho Vasconcelos" userId="4fded42ca2697f29" providerId="LiveId" clId="{8111BBC7-7873-4550-9427-039A8A2B38F4}" dt="2025-08-26T05:46:30.976" v="671" actId="47"/>
        <pc:sldMkLst>
          <pc:docMk/>
          <pc:sldMk cId="4175995413" sldId="418"/>
        </pc:sldMkLst>
      </pc:sldChg>
      <pc:sldChg chg="del">
        <pc:chgData name="Álisson Carvalho Vasconcelos" userId="4fded42ca2697f29" providerId="LiveId" clId="{8111BBC7-7873-4550-9427-039A8A2B38F4}" dt="2025-08-26T06:06:36.272" v="953" actId="47"/>
        <pc:sldMkLst>
          <pc:docMk/>
          <pc:sldMk cId="1064611072" sldId="420"/>
        </pc:sldMkLst>
      </pc:sldChg>
      <pc:sldChg chg="del">
        <pc:chgData name="Álisson Carvalho Vasconcelos" userId="4fded42ca2697f29" providerId="LiveId" clId="{8111BBC7-7873-4550-9427-039A8A2B38F4}" dt="2025-08-26T05:42:56.103" v="616" actId="47"/>
        <pc:sldMkLst>
          <pc:docMk/>
          <pc:sldMk cId="1449190598" sldId="421"/>
        </pc:sldMkLst>
      </pc:sldChg>
      <pc:sldChg chg="del">
        <pc:chgData name="Álisson Carvalho Vasconcelos" userId="4fded42ca2697f29" providerId="LiveId" clId="{8111BBC7-7873-4550-9427-039A8A2B38F4}" dt="2025-08-26T06:06:38.714" v="954" actId="47"/>
        <pc:sldMkLst>
          <pc:docMk/>
          <pc:sldMk cId="3502637278" sldId="422"/>
        </pc:sldMkLst>
      </pc:sldChg>
      <pc:sldChg chg="del">
        <pc:chgData name="Álisson Carvalho Vasconcelos" userId="4fded42ca2697f29" providerId="LiveId" clId="{8111BBC7-7873-4550-9427-039A8A2B38F4}" dt="2025-08-26T06:06:41.315" v="956" actId="47"/>
        <pc:sldMkLst>
          <pc:docMk/>
          <pc:sldMk cId="2631692147" sldId="424"/>
        </pc:sldMkLst>
      </pc:sldChg>
      <pc:sldChg chg="del">
        <pc:chgData name="Álisson Carvalho Vasconcelos" userId="4fded42ca2697f29" providerId="LiveId" clId="{8111BBC7-7873-4550-9427-039A8A2B38F4}" dt="2025-08-26T06:06:40.039" v="955" actId="47"/>
        <pc:sldMkLst>
          <pc:docMk/>
          <pc:sldMk cId="2350298585" sldId="425"/>
        </pc:sldMkLst>
      </pc:sldChg>
      <pc:sldChg chg="addSp delSp modSp add mod setBg">
        <pc:chgData name="Álisson Carvalho Vasconcelos" userId="4fded42ca2697f29" providerId="LiveId" clId="{8111BBC7-7873-4550-9427-039A8A2B38F4}" dt="2025-08-26T19:26:21.478" v="1002" actId="20577"/>
        <pc:sldMkLst>
          <pc:docMk/>
          <pc:sldMk cId="2231641508" sldId="426"/>
        </pc:sldMkLst>
        <pc:spChg chg="add mod">
          <ac:chgData name="Álisson Carvalho Vasconcelos" userId="4fded42ca2697f29" providerId="LiveId" clId="{8111BBC7-7873-4550-9427-039A8A2B38F4}" dt="2025-08-25T16:54:04.001" v="397"/>
          <ac:spMkLst>
            <pc:docMk/>
            <pc:sldMk cId="2231641508" sldId="426"/>
            <ac:spMk id="2" creationId="{2AFFA279-8898-FFF5-178C-DFBABE5BC5CF}"/>
          </ac:spMkLst>
        </pc:spChg>
        <pc:spChg chg="add del mod ord">
          <ac:chgData name="Álisson Carvalho Vasconcelos" userId="4fded42ca2697f29" providerId="LiveId" clId="{8111BBC7-7873-4550-9427-039A8A2B38F4}" dt="2025-08-26T05:32:46.795" v="557" actId="26606"/>
          <ac:spMkLst>
            <pc:docMk/>
            <pc:sldMk cId="2231641508" sldId="426"/>
            <ac:spMk id="7" creationId="{C7B32E87-4623-7E73-50F1-9A4250D5D9DC}"/>
          </ac:spMkLst>
        </pc:spChg>
        <pc:spChg chg="add del mod">
          <ac:chgData name="Álisson Carvalho Vasconcelos" userId="4fded42ca2697f29" providerId="LiveId" clId="{8111BBC7-7873-4550-9427-039A8A2B38F4}" dt="2025-08-25T16:55:45.713" v="409" actId="478"/>
          <ac:spMkLst>
            <pc:docMk/>
            <pc:sldMk cId="2231641508" sldId="426"/>
            <ac:spMk id="9" creationId="{7E7D5F53-DA64-C224-88EA-7D2328783354}"/>
          </ac:spMkLst>
        </pc:spChg>
        <pc:spChg chg="add del mod">
          <ac:chgData name="Álisson Carvalho Vasconcelos" userId="4fded42ca2697f29" providerId="LiveId" clId="{8111BBC7-7873-4550-9427-039A8A2B38F4}" dt="2025-08-25T16:56:07.340" v="416" actId="478"/>
          <ac:spMkLst>
            <pc:docMk/>
            <pc:sldMk cId="2231641508" sldId="426"/>
            <ac:spMk id="10" creationId="{0E76AC91-A4AB-76F7-A172-2C48F573003D}"/>
          </ac:spMkLst>
        </pc:spChg>
        <pc:spChg chg="mod">
          <ac:chgData name="Álisson Carvalho Vasconcelos" userId="4fded42ca2697f29" providerId="LiveId" clId="{8111BBC7-7873-4550-9427-039A8A2B38F4}" dt="2025-08-25T16:55:58.374" v="411"/>
          <ac:spMkLst>
            <pc:docMk/>
            <pc:sldMk cId="2231641508" sldId="426"/>
            <ac:spMk id="13" creationId="{1203868B-6282-CDD1-6ED7-CBD2BFAA6DE2}"/>
          </ac:spMkLst>
        </pc:spChg>
        <pc:spChg chg="mod">
          <ac:chgData name="Álisson Carvalho Vasconcelos" userId="4fded42ca2697f29" providerId="LiveId" clId="{8111BBC7-7873-4550-9427-039A8A2B38F4}" dt="2025-08-25T16:53:18.488" v="394" actId="26606"/>
          <ac:spMkLst>
            <pc:docMk/>
            <pc:sldMk cId="2231641508" sldId="426"/>
            <ac:spMk id="14" creationId="{9391508D-F5D9-5085-8A6B-9B14F9FFE23D}"/>
          </ac:spMkLst>
        </pc:spChg>
        <pc:spChg chg="mod">
          <ac:chgData name="Álisson Carvalho Vasconcelos" userId="4fded42ca2697f29" providerId="LiveId" clId="{8111BBC7-7873-4550-9427-039A8A2B38F4}" dt="2025-08-25T16:55:59.743" v="412"/>
          <ac:spMkLst>
            <pc:docMk/>
            <pc:sldMk cId="2231641508" sldId="426"/>
            <ac:spMk id="17" creationId="{BF1521A3-C8EE-CB5A-4625-4FB1EB582058}"/>
          </ac:spMkLst>
        </pc:spChg>
        <pc:spChg chg="add del">
          <ac:chgData name="Álisson Carvalho Vasconcelos" userId="4fded42ca2697f29" providerId="LiveId" clId="{8111BBC7-7873-4550-9427-039A8A2B38F4}" dt="2025-08-26T05:32:46.795" v="557" actId="26606"/>
          <ac:spMkLst>
            <pc:docMk/>
            <pc:sldMk cId="2231641508" sldId="426"/>
            <ac:spMk id="19" creationId="{D009D6D5-DAC2-4A8B-A17A-E206B9012D09}"/>
          </ac:spMkLst>
        </pc:spChg>
        <pc:spChg chg="mod">
          <ac:chgData name="Álisson Carvalho Vasconcelos" userId="4fded42ca2697f29" providerId="LiveId" clId="{8111BBC7-7873-4550-9427-039A8A2B38F4}" dt="2025-08-26T05:33:02.408" v="562"/>
          <ac:spMkLst>
            <pc:docMk/>
            <pc:sldMk cId="2231641508" sldId="426"/>
            <ac:spMk id="23" creationId="{BF1521A3-C8EE-CB5A-4625-4FB1EB582058}"/>
          </ac:spMkLst>
        </pc:spChg>
        <pc:spChg chg="add del">
          <ac:chgData name="Álisson Carvalho Vasconcelos" userId="4fded42ca2697f29" providerId="LiveId" clId="{8111BBC7-7873-4550-9427-039A8A2B38F4}" dt="2025-08-26T05:32:09.642" v="542" actId="26606"/>
          <ac:spMkLst>
            <pc:docMk/>
            <pc:sldMk cId="2231641508" sldId="426"/>
            <ac:spMk id="24" creationId="{D009D6D5-DAC2-4A8B-A17A-E206B9012D09}"/>
          </ac:spMkLst>
        </pc:spChg>
        <pc:spChg chg="add del">
          <ac:chgData name="Álisson Carvalho Vasconcelos" userId="4fded42ca2697f29" providerId="LiveId" clId="{8111BBC7-7873-4550-9427-039A8A2B38F4}" dt="2025-08-26T05:32:17.566" v="544" actId="26606"/>
          <ac:spMkLst>
            <pc:docMk/>
            <pc:sldMk cId="2231641508" sldId="426"/>
            <ac:spMk id="26" creationId="{D009D6D5-DAC2-4A8B-A17A-E206B9012D09}"/>
          </ac:spMkLst>
        </pc:spChg>
        <pc:spChg chg="add del">
          <ac:chgData name="Álisson Carvalho Vasconcelos" userId="4fded42ca2697f29" providerId="LiveId" clId="{8111BBC7-7873-4550-9427-039A8A2B38F4}" dt="2025-08-26T05:32:21.778" v="546" actId="26606"/>
          <ac:spMkLst>
            <pc:docMk/>
            <pc:sldMk cId="2231641508" sldId="426"/>
            <ac:spMk id="28" creationId="{D009D6D5-DAC2-4A8B-A17A-E206B9012D09}"/>
          </ac:spMkLst>
        </pc:spChg>
        <pc:spChg chg="add del">
          <ac:chgData name="Álisson Carvalho Vasconcelos" userId="4fded42ca2697f29" providerId="LiveId" clId="{8111BBC7-7873-4550-9427-039A8A2B38F4}" dt="2025-08-26T05:32:25.692" v="548" actId="26606"/>
          <ac:spMkLst>
            <pc:docMk/>
            <pc:sldMk cId="2231641508" sldId="426"/>
            <ac:spMk id="31" creationId="{D009D6D5-DAC2-4A8B-A17A-E206B9012D09}"/>
          </ac:spMkLst>
        </pc:spChg>
        <pc:spChg chg="add del">
          <ac:chgData name="Álisson Carvalho Vasconcelos" userId="4fded42ca2697f29" providerId="LiveId" clId="{8111BBC7-7873-4550-9427-039A8A2B38F4}" dt="2025-08-26T05:32:27.271" v="550" actId="26606"/>
          <ac:spMkLst>
            <pc:docMk/>
            <pc:sldMk cId="2231641508" sldId="426"/>
            <ac:spMk id="34" creationId="{D009D6D5-DAC2-4A8B-A17A-E206B9012D09}"/>
          </ac:spMkLst>
        </pc:spChg>
        <pc:spChg chg="add del">
          <ac:chgData name="Álisson Carvalho Vasconcelos" userId="4fded42ca2697f29" providerId="LiveId" clId="{8111BBC7-7873-4550-9427-039A8A2B38F4}" dt="2025-08-26T05:32:29.387" v="552" actId="26606"/>
          <ac:spMkLst>
            <pc:docMk/>
            <pc:sldMk cId="2231641508" sldId="426"/>
            <ac:spMk id="37" creationId="{D009D6D5-DAC2-4A8B-A17A-E206B9012D09}"/>
          </ac:spMkLst>
        </pc:spChg>
        <pc:spChg chg="add del">
          <ac:chgData name="Álisson Carvalho Vasconcelos" userId="4fded42ca2697f29" providerId="LiveId" clId="{8111BBC7-7873-4550-9427-039A8A2B38F4}" dt="2025-08-26T05:32:33.848" v="554" actId="26606"/>
          <ac:spMkLst>
            <pc:docMk/>
            <pc:sldMk cId="2231641508" sldId="426"/>
            <ac:spMk id="40" creationId="{D009D6D5-DAC2-4A8B-A17A-E206B9012D09}"/>
          </ac:spMkLst>
        </pc:spChg>
        <pc:spChg chg="add del">
          <ac:chgData name="Álisson Carvalho Vasconcelos" userId="4fded42ca2697f29" providerId="LiveId" clId="{8111BBC7-7873-4550-9427-039A8A2B38F4}" dt="2025-08-26T05:32:46.787" v="556" actId="26606"/>
          <ac:spMkLst>
            <pc:docMk/>
            <pc:sldMk cId="2231641508" sldId="426"/>
            <ac:spMk id="43" creationId="{D009D6D5-DAC2-4A8B-A17A-E206B9012D09}"/>
          </ac:spMkLst>
        </pc:spChg>
        <pc:spChg chg="add">
          <ac:chgData name="Álisson Carvalho Vasconcelos" userId="4fded42ca2697f29" providerId="LiveId" clId="{8111BBC7-7873-4550-9427-039A8A2B38F4}" dt="2025-08-26T05:32:46.795" v="557" actId="26606"/>
          <ac:spMkLst>
            <pc:docMk/>
            <pc:sldMk cId="2231641508" sldId="426"/>
            <ac:spMk id="46" creationId="{D009D6D5-DAC2-4A8B-A17A-E206B9012D09}"/>
          </ac:spMkLst>
        </pc:spChg>
        <pc:spChg chg="add mod">
          <ac:chgData name="Álisson Carvalho Vasconcelos" userId="4fded42ca2697f29" providerId="LiveId" clId="{8111BBC7-7873-4550-9427-039A8A2B38F4}" dt="2025-08-26T19:26:21.478" v="1002" actId="20577"/>
          <ac:spMkLst>
            <pc:docMk/>
            <pc:sldMk cId="2231641508" sldId="426"/>
            <ac:spMk id="47" creationId="{C7B32E87-4623-7E73-50F1-9A4250D5D9DC}"/>
          </ac:spMkLst>
        </pc:spChg>
        <pc:grpChg chg="add del mod">
          <ac:chgData name="Álisson Carvalho Vasconcelos" userId="4fded42ca2697f29" providerId="LiveId" clId="{8111BBC7-7873-4550-9427-039A8A2B38F4}" dt="2025-08-25T16:56:29.560" v="418" actId="478"/>
          <ac:grpSpMkLst>
            <pc:docMk/>
            <pc:sldMk cId="2231641508" sldId="426"/>
            <ac:grpSpMk id="11" creationId="{409F04B0-BF11-9A06-8C36-E5CE4127F923}"/>
          </ac:grpSpMkLst>
        </pc:grpChg>
        <pc:grpChg chg="add del mod">
          <ac:chgData name="Álisson Carvalho Vasconcelos" userId="4fded42ca2697f29" providerId="LiveId" clId="{8111BBC7-7873-4550-9427-039A8A2B38F4}" dt="2025-08-26T05:31:46.318" v="540" actId="21"/>
          <ac:grpSpMkLst>
            <pc:docMk/>
            <pc:sldMk cId="2231641508" sldId="426"/>
            <ac:grpSpMk id="15" creationId="{7730EB40-A5CC-5B18-6FBC-B454350B8692}"/>
          </ac:grpSpMkLst>
        </pc:grpChg>
        <pc:grpChg chg="add mod">
          <ac:chgData name="Álisson Carvalho Vasconcelos" userId="4fded42ca2697f29" providerId="LiveId" clId="{8111BBC7-7873-4550-9427-039A8A2B38F4}" dt="2025-08-26T05:36:05.015" v="573" actId="1076"/>
          <ac:grpSpMkLst>
            <pc:docMk/>
            <pc:sldMk cId="2231641508" sldId="426"/>
            <ac:grpSpMk id="20" creationId="{7730EB40-A5CC-5B18-6FBC-B454350B8692}"/>
          </ac:grpSpMkLst>
        </pc:grpChg>
        <pc:graphicFrameChg chg="add del">
          <ac:chgData name="Álisson Carvalho Vasconcelos" userId="4fded42ca2697f29" providerId="LiveId" clId="{8111BBC7-7873-4550-9427-039A8A2B38F4}" dt="2025-08-26T05:32:17.566" v="544" actId="26606"/>
          <ac:graphicFrameMkLst>
            <pc:docMk/>
            <pc:sldMk cId="2231641508" sldId="426"/>
            <ac:graphicFrameMk id="21" creationId="{FB3D7BBC-FBBD-61F7-0203-C8F5E5E8026C}"/>
          </ac:graphicFrameMkLst>
        </pc:graphicFrameChg>
        <pc:graphicFrameChg chg="add del">
          <ac:chgData name="Álisson Carvalho Vasconcelos" userId="4fded42ca2697f29" providerId="LiveId" clId="{8111BBC7-7873-4550-9427-039A8A2B38F4}" dt="2025-08-26T05:32:21.778" v="546" actId="26606"/>
          <ac:graphicFrameMkLst>
            <pc:docMk/>
            <pc:sldMk cId="2231641508" sldId="426"/>
            <ac:graphicFrameMk id="29" creationId="{38C43DAE-4630-BF29-6E1E-89887F8950D8}"/>
          </ac:graphicFrameMkLst>
        </pc:graphicFrameChg>
        <pc:graphicFrameChg chg="add del">
          <ac:chgData name="Álisson Carvalho Vasconcelos" userId="4fded42ca2697f29" providerId="LiveId" clId="{8111BBC7-7873-4550-9427-039A8A2B38F4}" dt="2025-08-26T05:32:25.692" v="548" actId="26606"/>
          <ac:graphicFrameMkLst>
            <pc:docMk/>
            <pc:sldMk cId="2231641508" sldId="426"/>
            <ac:graphicFrameMk id="32" creationId="{0F61F59D-0547-D124-E828-3D07371F27FC}"/>
          </ac:graphicFrameMkLst>
        </pc:graphicFrameChg>
        <pc:graphicFrameChg chg="add del">
          <ac:chgData name="Álisson Carvalho Vasconcelos" userId="4fded42ca2697f29" providerId="LiveId" clId="{8111BBC7-7873-4550-9427-039A8A2B38F4}" dt="2025-08-26T05:32:27.271" v="550" actId="26606"/>
          <ac:graphicFrameMkLst>
            <pc:docMk/>
            <pc:sldMk cId="2231641508" sldId="426"/>
            <ac:graphicFrameMk id="35" creationId="{A2443C61-B5FB-1B3B-EB2E-2B3E36956CA2}"/>
          </ac:graphicFrameMkLst>
        </pc:graphicFrameChg>
        <pc:graphicFrameChg chg="add del">
          <ac:chgData name="Álisson Carvalho Vasconcelos" userId="4fded42ca2697f29" providerId="LiveId" clId="{8111BBC7-7873-4550-9427-039A8A2B38F4}" dt="2025-08-26T05:32:29.387" v="552" actId="26606"/>
          <ac:graphicFrameMkLst>
            <pc:docMk/>
            <pc:sldMk cId="2231641508" sldId="426"/>
            <ac:graphicFrameMk id="38" creationId="{0F61F59D-0547-D124-E828-3D07371F27FC}"/>
          </ac:graphicFrameMkLst>
        </pc:graphicFrameChg>
        <pc:graphicFrameChg chg="add del">
          <ac:chgData name="Álisson Carvalho Vasconcelos" userId="4fded42ca2697f29" providerId="LiveId" clId="{8111BBC7-7873-4550-9427-039A8A2B38F4}" dt="2025-08-26T05:32:33.848" v="554" actId="26606"/>
          <ac:graphicFrameMkLst>
            <pc:docMk/>
            <pc:sldMk cId="2231641508" sldId="426"/>
            <ac:graphicFrameMk id="41" creationId="{38C43DAE-4630-BF29-6E1E-89887F8950D8}"/>
          </ac:graphicFrameMkLst>
        </pc:graphicFrameChg>
        <pc:graphicFrameChg chg="add del">
          <ac:chgData name="Álisson Carvalho Vasconcelos" userId="4fded42ca2697f29" providerId="LiveId" clId="{8111BBC7-7873-4550-9427-039A8A2B38F4}" dt="2025-08-26T05:32:46.787" v="556" actId="26606"/>
          <ac:graphicFrameMkLst>
            <pc:docMk/>
            <pc:sldMk cId="2231641508" sldId="426"/>
            <ac:graphicFrameMk id="44" creationId="{FB3D7BBC-FBBD-61F7-0203-C8F5E5E8026C}"/>
          </ac:graphicFrameMkLst>
        </pc:graphicFrameChg>
        <pc:picChg chg="del">
          <ac:chgData name="Álisson Carvalho Vasconcelos" userId="4fded42ca2697f29" providerId="LiveId" clId="{8111BBC7-7873-4550-9427-039A8A2B38F4}" dt="2025-08-25T16:52:47.805" v="393" actId="478"/>
          <ac:picMkLst>
            <pc:docMk/>
            <pc:sldMk cId="2231641508" sldId="426"/>
            <ac:picMk id="3" creationId="{E719BD30-1885-D003-BF5A-1457826EB48D}"/>
          </ac:picMkLst>
        </pc:picChg>
        <pc:picChg chg="add del">
          <ac:chgData name="Álisson Carvalho Vasconcelos" userId="4fded42ca2697f29" providerId="LiveId" clId="{8111BBC7-7873-4550-9427-039A8A2B38F4}" dt="2025-08-25T16:55:43.005" v="408" actId="478"/>
          <ac:picMkLst>
            <pc:docMk/>
            <pc:sldMk cId="2231641508" sldId="426"/>
            <ac:picMk id="4" creationId="{7ADD6AA1-D6E3-EC53-6B0E-0DFCE14A0B4C}"/>
          </ac:picMkLst>
        </pc:picChg>
        <pc:picChg chg="mod ord">
          <ac:chgData name="Álisson Carvalho Vasconcelos" userId="4fded42ca2697f29" providerId="LiveId" clId="{8111BBC7-7873-4550-9427-039A8A2B38F4}" dt="2025-08-25T16:53:18.488" v="394" actId="26606"/>
          <ac:picMkLst>
            <pc:docMk/>
            <pc:sldMk cId="2231641508" sldId="426"/>
            <ac:picMk id="5" creationId="{D74391EE-EA15-62EB-C271-A3F5D631806F}"/>
          </ac:picMkLst>
        </pc:picChg>
        <pc:picChg chg="add del mod">
          <ac:chgData name="Álisson Carvalho Vasconcelos" userId="4fded42ca2697f29" providerId="LiveId" clId="{8111BBC7-7873-4550-9427-039A8A2B38F4}" dt="2025-08-25T16:56:04.368" v="414" actId="478"/>
          <ac:picMkLst>
            <pc:docMk/>
            <pc:sldMk cId="2231641508" sldId="426"/>
            <ac:picMk id="6" creationId="{9BEB3575-B96C-1CF8-C74E-6F0B5D7C213B}"/>
          </ac:picMkLst>
        </pc:picChg>
        <pc:picChg chg="add del mod">
          <ac:chgData name="Álisson Carvalho Vasconcelos" userId="4fded42ca2697f29" providerId="LiveId" clId="{8111BBC7-7873-4550-9427-039A8A2B38F4}" dt="2025-08-25T16:55:07.219" v="403" actId="478"/>
          <ac:picMkLst>
            <pc:docMk/>
            <pc:sldMk cId="2231641508" sldId="426"/>
            <ac:picMk id="8" creationId="{D31F700E-C5F4-34E1-1E79-4EBE8FFDB0D4}"/>
          </ac:picMkLst>
        </pc:picChg>
        <pc:picChg chg="mod">
          <ac:chgData name="Álisson Carvalho Vasconcelos" userId="4fded42ca2697f29" providerId="LiveId" clId="{8111BBC7-7873-4550-9427-039A8A2B38F4}" dt="2025-08-25T16:55:58.374" v="411"/>
          <ac:picMkLst>
            <pc:docMk/>
            <pc:sldMk cId="2231641508" sldId="426"/>
            <ac:picMk id="12" creationId="{D6C6D76E-FD24-3384-21C0-A9FEA6B7F0A0}"/>
          </ac:picMkLst>
        </pc:picChg>
        <pc:picChg chg="mod">
          <ac:chgData name="Álisson Carvalho Vasconcelos" userId="4fded42ca2697f29" providerId="LiveId" clId="{8111BBC7-7873-4550-9427-039A8A2B38F4}" dt="2025-08-25T16:55:59.743" v="412"/>
          <ac:picMkLst>
            <pc:docMk/>
            <pc:sldMk cId="2231641508" sldId="426"/>
            <ac:picMk id="16" creationId="{15EA8BE6-8268-9365-A1D2-C528CC83CFEF}"/>
          </ac:picMkLst>
        </pc:picChg>
        <pc:picChg chg="add del mod">
          <ac:chgData name="Álisson Carvalho Vasconcelos" userId="4fded42ca2697f29" providerId="LiveId" clId="{8111BBC7-7873-4550-9427-039A8A2B38F4}" dt="2025-08-26T05:31:46.318" v="540" actId="21"/>
          <ac:picMkLst>
            <pc:docMk/>
            <pc:sldMk cId="2231641508" sldId="426"/>
            <ac:picMk id="18" creationId="{A0299BAA-9D6A-B540-6E05-EB0075482B50}"/>
          </ac:picMkLst>
        </pc:picChg>
        <pc:picChg chg="mod">
          <ac:chgData name="Álisson Carvalho Vasconcelos" userId="4fded42ca2697f29" providerId="LiveId" clId="{8111BBC7-7873-4550-9427-039A8A2B38F4}" dt="2025-08-26T05:33:02.408" v="562"/>
          <ac:picMkLst>
            <pc:docMk/>
            <pc:sldMk cId="2231641508" sldId="426"/>
            <ac:picMk id="22" creationId="{15EA8BE6-8268-9365-A1D2-C528CC83CFEF}"/>
          </ac:picMkLst>
        </pc:picChg>
        <pc:picChg chg="add mod">
          <ac:chgData name="Álisson Carvalho Vasconcelos" userId="4fded42ca2697f29" providerId="LiveId" clId="{8111BBC7-7873-4550-9427-039A8A2B38F4}" dt="2025-08-26T05:35:52.960" v="572" actId="1076"/>
          <ac:picMkLst>
            <pc:docMk/>
            <pc:sldMk cId="2231641508" sldId="426"/>
            <ac:picMk id="25" creationId="{A0299BAA-9D6A-B540-6E05-EB0075482B50}"/>
          </ac:picMkLst>
        </pc:picChg>
      </pc:sldChg>
      <pc:sldChg chg="addSp delSp modSp add mod">
        <pc:chgData name="Álisson Carvalho Vasconcelos" userId="4fded42ca2697f29" providerId="LiveId" clId="{8111BBC7-7873-4550-9427-039A8A2B38F4}" dt="2025-08-26T06:05:06.742" v="948" actId="478"/>
        <pc:sldMkLst>
          <pc:docMk/>
          <pc:sldMk cId="1166929741" sldId="427"/>
        </pc:sldMkLst>
        <pc:spChg chg="del">
          <ac:chgData name="Álisson Carvalho Vasconcelos" userId="4fded42ca2697f29" providerId="LiveId" clId="{8111BBC7-7873-4550-9427-039A8A2B38F4}" dt="2025-08-26T05:39:34.530" v="590" actId="478"/>
          <ac:spMkLst>
            <pc:docMk/>
            <pc:sldMk cId="1166929741" sldId="427"/>
            <ac:spMk id="3" creationId="{5CEF1269-4512-6F59-5789-B68B578F9228}"/>
          </ac:spMkLst>
        </pc:spChg>
        <pc:spChg chg="del">
          <ac:chgData name="Álisson Carvalho Vasconcelos" userId="4fded42ca2697f29" providerId="LiveId" clId="{8111BBC7-7873-4550-9427-039A8A2B38F4}" dt="2025-08-26T06:05:06.742" v="948" actId="478"/>
          <ac:spMkLst>
            <pc:docMk/>
            <pc:sldMk cId="1166929741" sldId="427"/>
            <ac:spMk id="4" creationId="{63462105-BF99-8439-95C7-D9B895852B72}"/>
          </ac:spMkLst>
        </pc:spChg>
        <pc:spChg chg="add del mod">
          <ac:chgData name="Álisson Carvalho Vasconcelos" userId="4fded42ca2697f29" providerId="LiveId" clId="{8111BBC7-7873-4550-9427-039A8A2B38F4}" dt="2025-08-26T05:39:40.148" v="592"/>
          <ac:spMkLst>
            <pc:docMk/>
            <pc:sldMk cId="1166929741" sldId="427"/>
            <ac:spMk id="7" creationId="{2C67CEA3-D1CF-FD02-CA98-927DF537E711}"/>
          </ac:spMkLst>
        </pc:spChg>
        <pc:spChg chg="add mod">
          <ac:chgData name="Álisson Carvalho Vasconcelos" userId="4fded42ca2697f29" providerId="LiveId" clId="{8111BBC7-7873-4550-9427-039A8A2B38F4}" dt="2025-08-26T05:52:04.099" v="695" actId="121"/>
          <ac:spMkLst>
            <pc:docMk/>
            <pc:sldMk cId="1166929741" sldId="427"/>
            <ac:spMk id="9" creationId="{A5631AC4-8271-4E24-3104-9DD83078C735}"/>
          </ac:spMkLst>
        </pc:spChg>
        <pc:picChg chg="del">
          <ac:chgData name="Álisson Carvalho Vasconcelos" userId="4fded42ca2697f29" providerId="LiveId" clId="{8111BBC7-7873-4550-9427-039A8A2B38F4}" dt="2025-08-26T05:39:31.722" v="589" actId="478"/>
          <ac:picMkLst>
            <pc:docMk/>
            <pc:sldMk cId="1166929741" sldId="427"/>
            <ac:picMk id="6" creationId="{65083B9D-9B68-E3A1-922B-ECB7EE4F2DE0}"/>
          </ac:picMkLst>
        </pc:picChg>
        <pc:picChg chg="add mod ord">
          <ac:chgData name="Álisson Carvalho Vasconcelos" userId="4fded42ca2697f29" providerId="LiveId" clId="{8111BBC7-7873-4550-9427-039A8A2B38F4}" dt="2025-08-26T05:40:00" v="594" actId="167"/>
          <ac:picMkLst>
            <pc:docMk/>
            <pc:sldMk cId="1166929741" sldId="427"/>
            <ac:picMk id="8" creationId="{57442879-0ABB-8782-DCAD-15FE3B31441E}"/>
          </ac:picMkLst>
        </pc:picChg>
        <pc:picChg chg="del">
          <ac:chgData name="Álisson Carvalho Vasconcelos" userId="4fded42ca2697f29" providerId="LiveId" clId="{8111BBC7-7873-4550-9427-039A8A2B38F4}" dt="2025-08-26T05:39:31.722" v="589" actId="478"/>
          <ac:picMkLst>
            <pc:docMk/>
            <pc:sldMk cId="1166929741" sldId="427"/>
            <ac:picMk id="18" creationId="{C3186AB7-26AB-5161-D196-FE09B5968563}"/>
          </ac:picMkLst>
        </pc:picChg>
        <pc:picChg chg="ord">
          <ac:chgData name="Álisson Carvalho Vasconcelos" userId="4fded42ca2697f29" providerId="LiveId" clId="{8111BBC7-7873-4550-9427-039A8A2B38F4}" dt="2025-08-26T05:40:03.067" v="595" actId="166"/>
          <ac:picMkLst>
            <pc:docMk/>
            <pc:sldMk cId="1166929741" sldId="427"/>
            <ac:picMk id="22" creationId="{C809D4AC-02B4-A1BE-C7C2-92F999C6E0EC}"/>
          </ac:picMkLst>
        </pc:picChg>
        <pc:picChg chg="del">
          <ac:chgData name="Álisson Carvalho Vasconcelos" userId="4fded42ca2697f29" providerId="LiveId" clId="{8111BBC7-7873-4550-9427-039A8A2B38F4}" dt="2025-08-26T05:39:31.722" v="589" actId="478"/>
          <ac:picMkLst>
            <pc:docMk/>
            <pc:sldMk cId="1166929741" sldId="427"/>
            <ac:picMk id="23" creationId="{4A11320E-AB33-8FB9-F8CF-738FC9025B71}"/>
          </ac:picMkLst>
        </pc:picChg>
      </pc:sldChg>
      <pc:sldChg chg="addSp delSp modSp add mod ord">
        <pc:chgData name="Álisson Carvalho Vasconcelos" userId="4fded42ca2697f29" providerId="LiveId" clId="{8111BBC7-7873-4550-9427-039A8A2B38F4}" dt="2025-08-26T06:05:03.689" v="947" actId="478"/>
        <pc:sldMkLst>
          <pc:docMk/>
          <pc:sldMk cId="2925107841" sldId="428"/>
        </pc:sldMkLst>
        <pc:spChg chg="mod">
          <ac:chgData name="Álisson Carvalho Vasconcelos" userId="4fded42ca2697f29" providerId="LiveId" clId="{8111BBC7-7873-4550-9427-039A8A2B38F4}" dt="2025-08-26T05:42:34.779" v="614" actId="27636"/>
          <ac:spMkLst>
            <pc:docMk/>
            <pc:sldMk cId="2925107841" sldId="428"/>
            <ac:spMk id="3" creationId="{0ED47FE9-AC0E-9FE9-A7EC-64BA4A5F71C0}"/>
          </ac:spMkLst>
        </pc:spChg>
        <pc:spChg chg="del">
          <ac:chgData name="Álisson Carvalho Vasconcelos" userId="4fded42ca2697f29" providerId="LiveId" clId="{8111BBC7-7873-4550-9427-039A8A2B38F4}" dt="2025-08-26T06:05:03.689" v="947" actId="478"/>
          <ac:spMkLst>
            <pc:docMk/>
            <pc:sldMk cId="2925107841" sldId="428"/>
            <ac:spMk id="4" creationId="{99998C64-7F37-3DAC-EB2C-22A3809A51C5}"/>
          </ac:spMkLst>
        </pc:spChg>
        <pc:picChg chg="add mod">
          <ac:chgData name="Álisson Carvalho Vasconcelos" userId="4fded42ca2697f29" providerId="LiveId" clId="{8111BBC7-7873-4550-9427-039A8A2B38F4}" dt="2025-08-26T05:41:06.554" v="602" actId="1076"/>
          <ac:picMkLst>
            <pc:docMk/>
            <pc:sldMk cId="2925107841" sldId="428"/>
            <ac:picMk id="5" creationId="{B980A7BA-61E9-4DEA-6950-7F157EE93A1D}"/>
          </ac:picMkLst>
        </pc:picChg>
        <pc:picChg chg="del">
          <ac:chgData name="Álisson Carvalho Vasconcelos" userId="4fded42ca2697f29" providerId="LiveId" clId="{8111BBC7-7873-4550-9427-039A8A2B38F4}" dt="2025-08-26T05:40:52.517" v="600" actId="478"/>
          <ac:picMkLst>
            <pc:docMk/>
            <pc:sldMk cId="2925107841" sldId="428"/>
            <ac:picMk id="6" creationId="{0CF945B4-C6A3-B666-ECA6-147AB848C1AE}"/>
          </ac:picMkLst>
        </pc:picChg>
        <pc:picChg chg="del">
          <ac:chgData name="Álisson Carvalho Vasconcelos" userId="4fded42ca2697f29" providerId="LiveId" clId="{8111BBC7-7873-4550-9427-039A8A2B38F4}" dt="2025-08-26T05:40:52.517" v="600" actId="478"/>
          <ac:picMkLst>
            <pc:docMk/>
            <pc:sldMk cId="2925107841" sldId="428"/>
            <ac:picMk id="18" creationId="{3094E6F4-FD56-F28C-6C2F-E961C2EB607C}"/>
          </ac:picMkLst>
        </pc:picChg>
        <pc:picChg chg="del">
          <ac:chgData name="Álisson Carvalho Vasconcelos" userId="4fded42ca2697f29" providerId="LiveId" clId="{8111BBC7-7873-4550-9427-039A8A2B38F4}" dt="2025-08-26T05:40:52.517" v="600" actId="478"/>
          <ac:picMkLst>
            <pc:docMk/>
            <pc:sldMk cId="2925107841" sldId="428"/>
            <ac:picMk id="23" creationId="{9DBC476D-2E89-0B10-18C4-29949B7450B7}"/>
          </ac:picMkLst>
        </pc:picChg>
      </pc:sldChg>
      <pc:sldChg chg="addSp delSp modSp add mod">
        <pc:chgData name="Álisson Carvalho Vasconcelos" userId="4fded42ca2697f29" providerId="LiveId" clId="{8111BBC7-7873-4550-9427-039A8A2B38F4}" dt="2025-08-26T06:05:00.845" v="946" actId="478"/>
        <pc:sldMkLst>
          <pc:docMk/>
          <pc:sldMk cId="2327258702" sldId="429"/>
        </pc:sldMkLst>
        <pc:spChg chg="mod">
          <ac:chgData name="Álisson Carvalho Vasconcelos" userId="4fded42ca2697f29" providerId="LiveId" clId="{8111BBC7-7873-4550-9427-039A8A2B38F4}" dt="2025-08-26T05:45:55.696" v="668" actId="20577"/>
          <ac:spMkLst>
            <pc:docMk/>
            <pc:sldMk cId="2327258702" sldId="429"/>
            <ac:spMk id="3" creationId="{EA88843F-1DCA-62F0-B5FF-26EBBAAE63CA}"/>
          </ac:spMkLst>
        </pc:spChg>
        <pc:spChg chg="del">
          <ac:chgData name="Álisson Carvalho Vasconcelos" userId="4fded42ca2697f29" providerId="LiveId" clId="{8111BBC7-7873-4550-9427-039A8A2B38F4}" dt="2025-08-26T06:05:00.845" v="946" actId="478"/>
          <ac:spMkLst>
            <pc:docMk/>
            <pc:sldMk cId="2327258702" sldId="429"/>
            <ac:spMk id="4" creationId="{46CE505A-9B09-73A3-0515-4E9E4F6B829A}"/>
          </ac:spMkLst>
        </pc:spChg>
        <pc:picChg chg="del">
          <ac:chgData name="Álisson Carvalho Vasconcelos" userId="4fded42ca2697f29" providerId="LiveId" clId="{8111BBC7-7873-4550-9427-039A8A2B38F4}" dt="2025-08-26T05:43:51.893" v="627" actId="478"/>
          <ac:picMkLst>
            <pc:docMk/>
            <pc:sldMk cId="2327258702" sldId="429"/>
            <ac:picMk id="5" creationId="{443773E4-1F18-18DA-65C7-4ED644624161}"/>
          </ac:picMkLst>
        </pc:picChg>
        <pc:picChg chg="add mod">
          <ac:chgData name="Álisson Carvalho Vasconcelos" userId="4fded42ca2697f29" providerId="LiveId" clId="{8111BBC7-7873-4550-9427-039A8A2B38F4}" dt="2025-08-26T05:44:00.800" v="629" actId="1076"/>
          <ac:picMkLst>
            <pc:docMk/>
            <pc:sldMk cId="2327258702" sldId="429"/>
            <ac:picMk id="6" creationId="{07EAEB8D-4408-1795-899E-A32B999DA716}"/>
          </ac:picMkLst>
        </pc:picChg>
      </pc:sldChg>
      <pc:sldChg chg="addSp delSp modSp add mod">
        <pc:chgData name="Álisson Carvalho Vasconcelos" userId="4fded42ca2697f29" providerId="LiveId" clId="{8111BBC7-7873-4550-9427-039A8A2B38F4}" dt="2025-08-26T06:04:57.984" v="945" actId="478"/>
        <pc:sldMkLst>
          <pc:docMk/>
          <pc:sldMk cId="263061135" sldId="430"/>
        </pc:sldMkLst>
        <pc:spChg chg="mod">
          <ac:chgData name="Álisson Carvalho Vasconcelos" userId="4fded42ca2697f29" providerId="LiveId" clId="{8111BBC7-7873-4550-9427-039A8A2B38F4}" dt="2025-08-26T05:58:02.588" v="905" actId="20577"/>
          <ac:spMkLst>
            <pc:docMk/>
            <pc:sldMk cId="263061135" sldId="430"/>
            <ac:spMk id="3" creationId="{4F54CEEE-D296-B234-7D97-5E61111ADA00}"/>
          </ac:spMkLst>
        </pc:spChg>
        <pc:spChg chg="del">
          <ac:chgData name="Álisson Carvalho Vasconcelos" userId="4fded42ca2697f29" providerId="LiveId" clId="{8111BBC7-7873-4550-9427-039A8A2B38F4}" dt="2025-08-26T06:04:57.984" v="945" actId="478"/>
          <ac:spMkLst>
            <pc:docMk/>
            <pc:sldMk cId="263061135" sldId="430"/>
            <ac:spMk id="4" creationId="{A71733D7-78F8-CEDA-5C26-76404477E32F}"/>
          </ac:spMkLst>
        </pc:spChg>
        <pc:spChg chg="add mod">
          <ac:chgData name="Álisson Carvalho Vasconcelos" userId="4fded42ca2697f29" providerId="LiveId" clId="{8111BBC7-7873-4550-9427-039A8A2B38F4}" dt="2025-08-26T05:53:05.304" v="727" actId="20577"/>
          <ac:spMkLst>
            <pc:docMk/>
            <pc:sldMk cId="263061135" sldId="430"/>
            <ac:spMk id="5" creationId="{BB30B8E0-CC97-4C9D-EC2A-1FC73E539D80}"/>
          </ac:spMkLst>
        </pc:spChg>
        <pc:picChg chg="del">
          <ac:chgData name="Álisson Carvalho Vasconcelos" userId="4fded42ca2697f29" providerId="LiveId" clId="{8111BBC7-7873-4550-9427-039A8A2B38F4}" dt="2025-08-26T05:52:24.283" v="698" actId="478"/>
          <ac:picMkLst>
            <pc:docMk/>
            <pc:sldMk cId="263061135" sldId="430"/>
            <ac:picMk id="6" creationId="{7C44B96F-7152-49FB-2D13-DFB7930FAC99}"/>
          </ac:picMkLst>
        </pc:picChg>
        <pc:picChg chg="add mod">
          <ac:chgData name="Álisson Carvalho Vasconcelos" userId="4fded42ca2697f29" providerId="LiveId" clId="{8111BBC7-7873-4550-9427-039A8A2B38F4}" dt="2025-08-26T05:56:31.532" v="838" actId="1036"/>
          <ac:picMkLst>
            <pc:docMk/>
            <pc:sldMk cId="263061135" sldId="430"/>
            <ac:picMk id="1026" creationId="{14896976-1AC4-1578-CE4E-20733A6AE722}"/>
          </ac:picMkLst>
        </pc:picChg>
      </pc:sldChg>
      <pc:sldChg chg="addSp delSp modSp add mod ord">
        <pc:chgData name="Álisson Carvalho Vasconcelos" userId="4fded42ca2697f29" providerId="LiveId" clId="{8111BBC7-7873-4550-9427-039A8A2B38F4}" dt="2025-08-26T06:06:01.971" v="952" actId="1076"/>
        <pc:sldMkLst>
          <pc:docMk/>
          <pc:sldMk cId="3394265711" sldId="431"/>
        </pc:sldMkLst>
        <pc:spChg chg="mod">
          <ac:chgData name="Álisson Carvalho Vasconcelos" userId="4fded42ca2697f29" providerId="LiveId" clId="{8111BBC7-7873-4550-9427-039A8A2B38F4}" dt="2025-08-26T05:58:44.774" v="915" actId="20577"/>
          <ac:spMkLst>
            <pc:docMk/>
            <pc:sldMk cId="3394265711" sldId="431"/>
            <ac:spMk id="2" creationId="{96E3282E-AA5B-DEC6-8935-1CCD019ADE8A}"/>
          </ac:spMkLst>
        </pc:spChg>
        <pc:spChg chg="del ord">
          <ac:chgData name="Álisson Carvalho Vasconcelos" userId="4fded42ca2697f29" providerId="LiveId" clId="{8111BBC7-7873-4550-9427-039A8A2B38F4}" dt="2025-08-26T06:03:02.934" v="928" actId="478"/>
          <ac:spMkLst>
            <pc:docMk/>
            <pc:sldMk cId="3394265711" sldId="431"/>
            <ac:spMk id="3" creationId="{0A6C1F13-D1DD-047F-4F6F-D23A758472C1}"/>
          </ac:spMkLst>
        </pc:spChg>
        <pc:spChg chg="del">
          <ac:chgData name="Álisson Carvalho Vasconcelos" userId="4fded42ca2697f29" providerId="LiveId" clId="{8111BBC7-7873-4550-9427-039A8A2B38F4}" dt="2025-08-26T06:04:44.880" v="943" actId="478"/>
          <ac:spMkLst>
            <pc:docMk/>
            <pc:sldMk cId="3394265711" sldId="431"/>
            <ac:spMk id="4" creationId="{F528A932-9A9A-2C34-64BC-793E105C599B}"/>
          </ac:spMkLst>
        </pc:spChg>
        <pc:spChg chg="add del mod">
          <ac:chgData name="Álisson Carvalho Vasconcelos" userId="4fded42ca2697f29" providerId="LiveId" clId="{8111BBC7-7873-4550-9427-039A8A2B38F4}" dt="2025-08-26T06:04:50.966" v="944" actId="478"/>
          <ac:spMkLst>
            <pc:docMk/>
            <pc:sldMk cId="3394265711" sldId="431"/>
            <ac:spMk id="8" creationId="{772DAA59-515B-7289-A677-3D2AE55023FF}"/>
          </ac:spMkLst>
        </pc:spChg>
        <pc:spChg chg="add del mod">
          <ac:chgData name="Álisson Carvalho Vasconcelos" userId="4fded42ca2697f29" providerId="LiveId" clId="{8111BBC7-7873-4550-9427-039A8A2B38F4}" dt="2025-08-26T06:03:10.947" v="929" actId="478"/>
          <ac:spMkLst>
            <pc:docMk/>
            <pc:sldMk cId="3394265711" sldId="431"/>
            <ac:spMk id="10" creationId="{D609DD81-0601-B804-5CE4-3189B15569C1}"/>
          </ac:spMkLst>
        </pc:spChg>
        <pc:spChg chg="add del mod ord">
          <ac:chgData name="Álisson Carvalho Vasconcelos" userId="4fded42ca2697f29" providerId="LiveId" clId="{8111BBC7-7873-4550-9427-039A8A2B38F4}" dt="2025-08-26T06:04:31.987" v="941" actId="478"/>
          <ac:spMkLst>
            <pc:docMk/>
            <pc:sldMk cId="3394265711" sldId="431"/>
            <ac:spMk id="11" creationId="{E157F081-421D-1485-A10B-F66356C5D715}"/>
          </ac:spMkLst>
        </pc:spChg>
        <pc:spChg chg="add del mod ord">
          <ac:chgData name="Álisson Carvalho Vasconcelos" userId="4fded42ca2697f29" providerId="LiveId" clId="{8111BBC7-7873-4550-9427-039A8A2B38F4}" dt="2025-08-26T06:04:33.185" v="942" actId="478"/>
          <ac:spMkLst>
            <pc:docMk/>
            <pc:sldMk cId="3394265711" sldId="431"/>
            <ac:spMk id="12" creationId="{39C0FD71-EBC1-46D2-9B95-81016D4DE6A7}"/>
          </ac:spMkLst>
        </pc:spChg>
        <pc:grpChg chg="ord">
          <ac:chgData name="Álisson Carvalho Vasconcelos" userId="4fded42ca2697f29" providerId="LiveId" clId="{8111BBC7-7873-4550-9427-039A8A2B38F4}" dt="2025-08-26T06:02:42.080" v="927" actId="166"/>
          <ac:grpSpMkLst>
            <pc:docMk/>
            <pc:sldMk cId="3394265711" sldId="431"/>
            <ac:grpSpMk id="19" creationId="{D8AFFD54-837A-5D3D-85EB-0AB1965A4FF7}"/>
          </ac:grpSpMkLst>
        </pc:grpChg>
        <pc:picChg chg="del">
          <ac:chgData name="Álisson Carvalho Vasconcelos" userId="4fded42ca2697f29" providerId="LiveId" clId="{8111BBC7-7873-4550-9427-039A8A2B38F4}" dt="2025-08-26T05:58:59.471" v="917" actId="478"/>
          <ac:picMkLst>
            <pc:docMk/>
            <pc:sldMk cId="3394265711" sldId="431"/>
            <ac:picMk id="6" creationId="{63596254-0E8D-DBC0-29D6-3FC2416A0EE7}"/>
          </ac:picMkLst>
        </pc:picChg>
        <pc:picChg chg="add del mod">
          <ac:chgData name="Álisson Carvalho Vasconcelos" userId="4fded42ca2697f29" providerId="LiveId" clId="{8111BBC7-7873-4550-9427-039A8A2B38F4}" dt="2025-08-26T06:04:14.253" v="940" actId="478"/>
          <ac:picMkLst>
            <pc:docMk/>
            <pc:sldMk cId="3394265711" sldId="431"/>
            <ac:picMk id="7" creationId="{C09AC39B-3A0F-361C-2ADD-B85F534923EC}"/>
          </ac:picMkLst>
        </pc:picChg>
        <pc:picChg chg="add mod">
          <ac:chgData name="Álisson Carvalho Vasconcelos" userId="4fded42ca2697f29" providerId="LiveId" clId="{8111BBC7-7873-4550-9427-039A8A2B38F4}" dt="2025-08-26T06:06:01.971" v="952" actId="1076"/>
          <ac:picMkLst>
            <pc:docMk/>
            <pc:sldMk cId="3394265711" sldId="431"/>
            <ac:picMk id="14" creationId="{70C0C95C-FA3B-3C2A-9970-2922BF3F6C4D}"/>
          </ac:picMkLst>
        </pc:picChg>
        <pc:picChg chg="ord">
          <ac:chgData name="Álisson Carvalho Vasconcelos" userId="4fded42ca2697f29" providerId="LiveId" clId="{8111BBC7-7873-4550-9427-039A8A2B38F4}" dt="2025-08-26T06:02:42.080" v="927" actId="166"/>
          <ac:picMkLst>
            <pc:docMk/>
            <pc:sldMk cId="3394265711" sldId="431"/>
            <ac:picMk id="22" creationId="{78799E95-4F83-B242-7238-FE6C898FC6D3}"/>
          </ac:picMkLst>
        </pc:picChg>
      </pc:sldChg>
      <pc:sldChg chg="delSp modSp add mod">
        <pc:chgData name="Álisson Carvalho Vasconcelos" userId="4fded42ca2697f29" providerId="LiveId" clId="{8111BBC7-7873-4550-9427-039A8A2B38F4}" dt="2025-08-26T06:26:22.458" v="982" actId="1035"/>
        <pc:sldMkLst>
          <pc:docMk/>
          <pc:sldMk cId="3394968772" sldId="432"/>
        </pc:sldMkLst>
        <pc:spChg chg="del">
          <ac:chgData name="Álisson Carvalho Vasconcelos" userId="4fded42ca2697f29" providerId="LiveId" clId="{8111BBC7-7873-4550-9427-039A8A2B38F4}" dt="2025-08-26T06:05:30.369" v="950" actId="478"/>
          <ac:spMkLst>
            <pc:docMk/>
            <pc:sldMk cId="3394968772" sldId="432"/>
            <ac:spMk id="4" creationId="{201AC958-4D0C-74FD-9102-F322DBF45446}"/>
          </ac:spMkLst>
        </pc:spChg>
        <pc:picChg chg="mod">
          <ac:chgData name="Álisson Carvalho Vasconcelos" userId="4fded42ca2697f29" providerId="LiveId" clId="{8111BBC7-7873-4550-9427-039A8A2B38F4}" dt="2025-08-26T06:26:22.458" v="982" actId="1035"/>
          <ac:picMkLst>
            <pc:docMk/>
            <pc:sldMk cId="3394968772" sldId="432"/>
            <ac:picMk id="7" creationId="{8801CB68-442B-A523-216E-5D2EB62AACB7}"/>
          </ac:picMkLst>
        </pc:picChg>
      </pc:sld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415CB0-494F-4AAF-9FD6-273C7B665D5D}" type="datetimeFigureOut">
              <a:rPr lang="pt-BR" smtClean="0"/>
              <a:t>26/08/2025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FFB365-614F-49A3-9C03-4E4B56D682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5802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FB365-614F-49A3-9C03-4E4B56D682B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26917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FB365-614F-49A3-9C03-4E4B56D682B6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335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EE0FE7-ED39-9A3C-CC52-87174E862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B180B619-0D04-4C29-4249-7338E59237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33A8B4BA-E44B-6457-4226-59284BB2A3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B733115-2E8F-FC24-75DB-E7FDE2BFC7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FB365-614F-49A3-9C03-4E4B56D682B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9903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FB365-614F-49A3-9C03-4E4B56D682B6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3433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0F9F0-590C-B403-2050-EBC65F21C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70DCBA1C-FA34-29EA-DF4E-EBD8EBBE2B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C973BEBE-031F-70FC-B517-F320BCFB1D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36AD6CA-1601-3213-B2F2-8D00417D84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FB365-614F-49A3-9C03-4E4B56D682B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4428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344663-4309-D181-EFEF-1F63A9AF5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D039FD2D-0BB6-36FB-B878-FC2791E2E3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9BC699CF-2FDC-B4BD-3F6D-6DB19CB044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27BB4FD-D81B-B491-5EC9-2682818E9C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FB365-614F-49A3-9C03-4E4B56D682B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1949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98B40-13B7-5677-DD23-CC7347242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5F982B0C-4D2F-F9BD-66CC-B5326AB671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6EC7FB84-894C-9A76-59DE-DB54322B31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19B8051-CD7F-F140-8061-3F5349DA06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FB365-614F-49A3-9C03-4E4B56D682B6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80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6C724-9B62-54C9-8BBB-9413CE11B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C289D3CC-6579-8508-454A-C6D96BED68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DAF13F9A-2BEC-CFB1-0432-DEE1D148FE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85B338D-8C94-EE58-0389-EEAC23BDD5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FB365-614F-49A3-9C03-4E4B56D682B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05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1B7B3-1A34-3404-88DF-BD0B06859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0D7E8501-720A-54E5-E295-2B7FEDC9C6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BCE18562-D44E-A722-1F30-3915C8C9DF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A03713F-657A-2FD3-8D99-CE9F4FE204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FB365-614F-49A3-9C03-4E4B56D682B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400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381B1B-87CE-F77C-B2B6-B840D89F3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D2C93F37-6E54-7198-C9CB-A7C34D072D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B3E05F71-1AFB-C533-1DC3-89F08C7AE0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3DF3389-1FE6-5317-2EA6-1E760FD607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FFB365-614F-49A3-9C03-4E4B56D682B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9465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E6D39F-5025-1B91-E63B-E1B806020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FC222B-70DF-9C92-5339-717325C0B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38C165-83D1-FDBA-9033-261A3B221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12071-0BA4-49F8-88D5-9D6BB8246B6E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922AA6-00E4-BA4E-6ADF-AFBB0BF4B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5DDDC4-A307-4CE3-DADA-1BE710EDB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7379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DE25AF-0E6A-2135-BB44-B708C3E85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D1FC08B-5081-694D-2AA9-29903C0C8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F1128B-6791-9CA9-052B-E7A4942FC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7695-6D4B-4A8C-8BDC-0F9D9F18C1CF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F33EFE5-0C16-BACB-6734-AAA7BFD42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FC1505-6143-B3D7-81E6-6232F3268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512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2D78867-C448-01B0-9421-831C025B84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D4233BA-4C42-00AF-FD39-E3B663035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A679B8-08D0-3A75-5B56-4ADB34665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CCE-E77A-41DC-889B-652EDEADBA08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5EFE2E6-A1C3-6949-42C6-F1349FAE0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5D96BE2-FA35-AF1F-89E4-0F677E3B8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7902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45A4A3-3656-2371-BAE2-A14969118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10635A-0EA3-2E00-3FDE-E8FEF1D78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DBF56AE-C433-8EE9-6E5B-4A675D9D0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68824-49CC-4D4B-A11A-49A9D1CD81E0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C645F8-409D-C281-D921-32C64D860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47A265-39C2-EC4E-148A-5521F082F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6948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6F1E6E-FD75-B31B-F410-A1799BD73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C42A3D4-86A2-18C1-BB43-02A193A98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68F90D-DD9B-7139-5D31-1E3FDAEB2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06537-2EE8-4EB4-9076-93EBBBB96DBF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2C55988-00F4-C94B-43DA-8308955F4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0E5E437-8140-6D79-4C05-0D24AA3D8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6321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4988E7-1D6E-D45E-E13F-64D4B467D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EE00FE-4E53-3394-6E67-DDE6A6DEBC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567E05F-3FFA-E911-2CAF-D573D0C901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0F39014-12CC-B8A2-3187-4EC515697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309B9-4EA3-4D78-97AC-95D79024840D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283E48-260F-612F-E3EA-7BCAB9124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5475DF8-E4DD-90C1-A94C-FCEFA644F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8651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B3A112-11ED-3A6E-2DD9-86CFCB1FA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896EFF8-B9AC-07DD-D2A8-B19550697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6E188AC-7670-8CA1-3EEF-83A7513A61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F24615B-2039-C9A7-43FB-DA0FF710E0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78C9D99-6C99-3F24-356B-265D1EEF4C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26420C5-64F2-08C2-8A9F-74C93134D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66348-F82D-4397-85B0-95409AFA692B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BE55326-2394-2236-D303-BF42F116B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88AA88F-0EF2-45DC-74C5-EAEF867E4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992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27832E-58F4-5589-9919-DED4F4730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298FE7A-1EDB-769A-F74F-79DF7614C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F8645-A768-43A5-8439-C515E80AF187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D91079E-3CED-A938-AD1A-C43A519F1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64C301C-9C8B-EC92-912B-091271FF1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5196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0284096-55B5-3ED8-0CE8-2DF5FD715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B3EAB-1583-4F67-9609-6B0B4D73BB1F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E88C00F-6076-388A-D28E-669A00515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5734B7F-CC24-6110-79D7-BCD58CAB9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7489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10525-4A04-1C70-69D1-8E846F135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DE3ADB-F67C-5DB9-4437-EF26BA343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EDDDC1-FB08-E6B2-C4B8-381FD75B66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B39984-55C8-8777-CA71-3E1D5B53E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F1CA1-0461-4268-9B67-B1F684861851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596AEBF-2136-9426-B5DC-4BABE76F9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6FA85A5-78FD-E412-87C8-28697B220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443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AE456C-1BD3-875B-F707-C70D9100F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635BA80-D12F-08C1-F9AB-6E4984941B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BC3CE2-B79A-72C3-1EDC-E5A4F1D6A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ABCAA58-A61F-74F1-0303-78989A89D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F85DC-39DD-421F-BFB5-FC055E456EB7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419E244-F0E8-7DAC-FDB3-7D9126480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BA70C3E-E296-BD01-CBC5-7F0E98D7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4671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13B3B73-2593-D49C-22DE-51EAF44E3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0871723-966A-B99C-B0DA-E1DCC6705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E62844A-C510-A458-0411-F344400337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27E4D0-8E33-48F0-B44A-652D773DAB4F}" type="datetime4">
              <a:rPr lang="pt-BR" smtClean="0"/>
              <a:t>26 de agosto de 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06D63A-0403-4FA6-56B3-2FECA83D1F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C3CD0B-ADC9-A54A-10C8-C119614F53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207C8CA-A829-4004-B479-2FC3C063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8784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4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eg"/><Relationship Id="rId5" Type="http://schemas.openxmlformats.org/officeDocument/2006/relationships/hyperlink" Target="mailto:alisson.vasconcelos@ufu.br" TargetMode="External"/><Relationship Id="rId4" Type="http://schemas.microsoft.com/office/2007/relationships/hdphoto" Target="../media/hdphoto2.wdp"/><Relationship Id="rId9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eg"/><Relationship Id="rId5" Type="http://schemas.openxmlformats.org/officeDocument/2006/relationships/image" Target="../media/image8.emf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microsoft.com/office/2007/relationships/hdphoto" Target="../media/hdphoto1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eg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41B575F-EFCB-CF0D-B662-64A5A9C2BE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047" y="426721"/>
            <a:ext cx="12195047" cy="2094216"/>
          </a:xfrm>
        </p:spPr>
        <p:txBody>
          <a:bodyPr>
            <a:normAutofit/>
          </a:bodyPr>
          <a:lstStyle/>
          <a:p>
            <a:r>
              <a:rPr lang="pt-BR" sz="4400" dirty="0"/>
              <a:t>FEMEC-33101</a:t>
            </a:r>
            <a:br>
              <a:rPr lang="pt-BR" sz="4400" dirty="0"/>
            </a:br>
            <a:r>
              <a:rPr lang="pt-BR" sz="4400" dirty="0"/>
              <a:t>Introdução a Engenharia Mecatrônica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F31D382-4EC9-15BF-CF66-C58C350C1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215640"/>
            <a:ext cx="12188952" cy="2644882"/>
          </a:xfrm>
        </p:spPr>
        <p:txBody>
          <a:bodyPr>
            <a:normAutofit/>
          </a:bodyPr>
          <a:lstStyle/>
          <a:p>
            <a:r>
              <a:rPr lang="pt-BR" sz="3000" dirty="0"/>
              <a:t>Aula 01 – IoT, MQTT e ESP32</a:t>
            </a:r>
          </a:p>
          <a:p>
            <a:endParaRPr lang="pt-BR" sz="3000" dirty="0"/>
          </a:p>
          <a:p>
            <a:endParaRPr lang="pt-BR" sz="3000" dirty="0"/>
          </a:p>
          <a:p>
            <a:r>
              <a:rPr lang="pt-BR" sz="3000" dirty="0"/>
              <a:t>Álisson Carvalho Vasconcelos</a:t>
            </a:r>
          </a:p>
          <a:p>
            <a:r>
              <a:rPr lang="pt-BR" dirty="0"/>
              <a:t>12512EMC002</a:t>
            </a:r>
          </a:p>
        </p:txBody>
      </p:sp>
      <p:pic>
        <p:nvPicPr>
          <p:cNvPr id="21" name="Imagem 20" descr="Desenho com traços pretos em fundo branco e letras pretas&#10;&#10;Descrição gerada automaticamente com confiança média">
            <a:extLst>
              <a:ext uri="{FF2B5EF4-FFF2-40B4-BE49-F238E27FC236}">
                <a16:creationId xmlns:a16="http://schemas.microsoft.com/office/drawing/2014/main" id="{F30275D1-D773-7EBA-A1C5-3F923053F6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7" y="5789435"/>
            <a:ext cx="2356504" cy="1068565"/>
          </a:xfrm>
          <a:prstGeom prst="rect">
            <a:avLst/>
          </a:prstGeom>
        </p:spPr>
      </p:pic>
      <p:grpSp>
        <p:nvGrpSpPr>
          <p:cNvPr id="12" name="Agrupar 11">
            <a:extLst>
              <a:ext uri="{FF2B5EF4-FFF2-40B4-BE49-F238E27FC236}">
                <a16:creationId xmlns:a16="http://schemas.microsoft.com/office/drawing/2014/main" id="{FBC441C6-0D38-D3A0-3C28-B01ADD09DFD7}"/>
              </a:ext>
            </a:extLst>
          </p:cNvPr>
          <p:cNvGrpSpPr/>
          <p:nvPr/>
        </p:nvGrpSpPr>
        <p:grpSpPr>
          <a:xfrm>
            <a:off x="10927485" y="5648368"/>
            <a:ext cx="961319" cy="1286785"/>
            <a:chOff x="10927485" y="5648368"/>
            <a:chExt cx="961319" cy="1286785"/>
          </a:xfrm>
        </p:grpSpPr>
        <p:pic>
          <p:nvPicPr>
            <p:cNvPr id="19" name="Imagem 18" descr="Ícone&#10;&#10;Descrição gerada automaticamente">
              <a:extLst>
                <a:ext uri="{FF2B5EF4-FFF2-40B4-BE49-F238E27FC236}">
                  <a16:creationId xmlns:a16="http://schemas.microsoft.com/office/drawing/2014/main" id="{DF5FD383-4578-58F3-3595-269F8FB867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7485" y="5648368"/>
              <a:ext cx="961319" cy="961319"/>
            </a:xfrm>
            <a:prstGeom prst="rect">
              <a:avLst/>
            </a:prstGeom>
          </p:spPr>
        </p:pic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DCC87D01-EE91-292F-BFB5-44F2B77AB5E1}"/>
                </a:ext>
              </a:extLst>
            </p:cNvPr>
            <p:cNvSpPr txBox="1"/>
            <p:nvPr/>
          </p:nvSpPr>
          <p:spPr>
            <a:xfrm>
              <a:off x="11076773" y="6535043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002060"/>
                  </a:solidFill>
                  <a:latin typeface="+mj-lt"/>
                  <a:cs typeface="Arial" panose="020B0604020202020204" pitchFamily="34" charset="0"/>
                </a:rPr>
                <a:t>UFU</a:t>
              </a:r>
            </a:p>
          </p:txBody>
        </p:sp>
      </p:grpSp>
      <p:pic>
        <p:nvPicPr>
          <p:cNvPr id="8" name="Imagem 7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947EA7ED-103F-3CB6-08A1-958D7ED59B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034"/>
          <a:stretch>
            <a:fillRect/>
          </a:stretch>
        </p:blipFill>
        <p:spPr>
          <a:xfrm>
            <a:off x="8780764" y="0"/>
            <a:ext cx="3411236" cy="1435885"/>
          </a:xfrm>
          <a:prstGeom prst="rect">
            <a:avLst/>
          </a:prstGeom>
        </p:spPr>
      </p:pic>
      <p:pic>
        <p:nvPicPr>
          <p:cNvPr id="10" name="Imagem 9" descr="Im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05BF06D3-087E-241B-2AE5-0EB8053D4C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" y="60960"/>
            <a:ext cx="1559617" cy="155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509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4D6642-CD9D-3092-C745-09D3D44D0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 descr="Diagrama, Desenho técnico&#10;&#10;O conteúdo gerado por IA pode estar incorreto.">
            <a:extLst>
              <a:ext uri="{FF2B5EF4-FFF2-40B4-BE49-F238E27FC236}">
                <a16:creationId xmlns:a16="http://schemas.microsoft.com/office/drawing/2014/main" id="{BE26B916-9EF8-EBBF-D009-809A4402B8D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DC23BE1-41FA-F184-13D3-DC30D52C8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4504"/>
            <a:ext cx="10515600" cy="2348991"/>
          </a:xfrm>
        </p:spPr>
        <p:txBody>
          <a:bodyPr/>
          <a:lstStyle/>
          <a:p>
            <a:pPr marL="0" indent="0" algn="ctr">
              <a:buNone/>
            </a:pP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Obrigado!</a:t>
            </a:r>
          </a:p>
          <a:p>
            <a:pPr marL="0" indent="0" algn="ctr">
              <a:buNone/>
            </a:pP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alisson.vasconcelos@ufu.br</a:t>
            </a:r>
            <a:endParaRPr lang="pt-BR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Álisson Carvalho Vasconcelos</a:t>
            </a:r>
          </a:p>
        </p:txBody>
      </p:sp>
      <p:pic>
        <p:nvPicPr>
          <p:cNvPr id="12" name="Imagem 11" descr="Desenho com traços pretos em fundo branco e letras pretas&#10;&#10;Descrição gerada automaticamente com confiança média">
            <a:extLst>
              <a:ext uri="{FF2B5EF4-FFF2-40B4-BE49-F238E27FC236}">
                <a16:creationId xmlns:a16="http://schemas.microsoft.com/office/drawing/2014/main" id="{2FC6DA4C-1E3D-367E-DD67-2E9E8FE388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7" y="5789435"/>
            <a:ext cx="2356504" cy="1068565"/>
          </a:xfrm>
          <a:prstGeom prst="rect">
            <a:avLst/>
          </a:prstGeom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8FBEAC7D-F576-E051-FF9C-AC03E71DD8CC}"/>
              </a:ext>
            </a:extLst>
          </p:cNvPr>
          <p:cNvGrpSpPr/>
          <p:nvPr/>
        </p:nvGrpSpPr>
        <p:grpSpPr>
          <a:xfrm>
            <a:off x="10927485" y="5648368"/>
            <a:ext cx="961319" cy="1286785"/>
            <a:chOff x="10927485" y="5648368"/>
            <a:chExt cx="961319" cy="1286785"/>
          </a:xfrm>
        </p:grpSpPr>
        <p:pic>
          <p:nvPicPr>
            <p:cNvPr id="16" name="Imagem 15" descr="Ícone&#10;&#10;Descrição gerada automaticamente">
              <a:extLst>
                <a:ext uri="{FF2B5EF4-FFF2-40B4-BE49-F238E27FC236}">
                  <a16:creationId xmlns:a16="http://schemas.microsoft.com/office/drawing/2014/main" id="{3AC224F4-E667-1F82-904F-325812BB6A7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7485" y="5648368"/>
              <a:ext cx="961319" cy="961319"/>
            </a:xfrm>
            <a:prstGeom prst="rect">
              <a:avLst/>
            </a:prstGeom>
          </p:spPr>
        </p:pic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F75ED5E1-FF9C-2F45-81D6-F0276BF3F8B6}"/>
                </a:ext>
              </a:extLst>
            </p:cNvPr>
            <p:cNvSpPr txBox="1"/>
            <p:nvPr/>
          </p:nvSpPr>
          <p:spPr>
            <a:xfrm>
              <a:off x="11076773" y="6535043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002060"/>
                  </a:solidFill>
                  <a:latin typeface="+mj-lt"/>
                  <a:cs typeface="Arial" panose="020B0604020202020204" pitchFamily="34" charset="0"/>
                </a:rPr>
                <a:t>UFU</a:t>
              </a:r>
            </a:p>
          </p:txBody>
        </p:sp>
      </p:grpSp>
      <p:pic>
        <p:nvPicPr>
          <p:cNvPr id="18" name="Imagem 17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2FDA6707-6F74-4A46-E5D9-33F8EDCB51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034"/>
          <a:stretch>
            <a:fillRect/>
          </a:stretch>
        </p:blipFill>
        <p:spPr>
          <a:xfrm>
            <a:off x="8780764" y="0"/>
            <a:ext cx="3411236" cy="1435885"/>
          </a:xfrm>
          <a:prstGeom prst="rect">
            <a:avLst/>
          </a:prstGeom>
        </p:spPr>
      </p:pic>
      <p:pic>
        <p:nvPicPr>
          <p:cNvPr id="26" name="Imagem 25" descr="Diagrama, Diagrama de Venn&#10;&#10;O conteúdo gerado por IA pode estar incorreto.">
            <a:extLst>
              <a:ext uri="{FF2B5EF4-FFF2-40B4-BE49-F238E27FC236}">
                <a16:creationId xmlns:a16="http://schemas.microsoft.com/office/drawing/2014/main" id="{4DA8C992-4552-DD85-D7F9-4C68FB18C6C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11" y="35135"/>
            <a:ext cx="2352668" cy="234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182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8944E4-3839-092C-0BEC-69FC0F8CB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2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9391508D-F5D9-5085-8A6B-9B14F9FFE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SUMÁRIO</a:t>
            </a:r>
            <a:endParaRPr lang="pt-BR"/>
          </a:p>
        </p:txBody>
      </p:sp>
      <p:sp>
        <p:nvSpPr>
          <p:cNvPr id="47" name="Espaço Reservado para Conteúdo 6">
            <a:extLst>
              <a:ext uri="{FF2B5EF4-FFF2-40B4-BE49-F238E27FC236}">
                <a16:creationId xmlns:a16="http://schemas.microsoft.com/office/drawing/2014/main" id="{C7B32E87-4623-7E73-50F1-9A4250D5D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5251316" cy="2482543"/>
          </a:xfrm>
        </p:spPr>
        <p:txBody>
          <a:bodyPr>
            <a:norm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Introdução à IoT e MQTT;</a:t>
            </a:r>
          </a:p>
          <a:p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ESP32;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4" descr="Im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D74391EE-EA15-62EB-C271-A3F5D6318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6" r="987"/>
          <a:stretch>
            <a:fillRect/>
          </a:stretch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grpSp>
        <p:nvGrpSpPr>
          <p:cNvPr id="20" name="Agrupar 19">
            <a:extLst>
              <a:ext uri="{FF2B5EF4-FFF2-40B4-BE49-F238E27FC236}">
                <a16:creationId xmlns:a16="http://schemas.microsoft.com/office/drawing/2014/main" id="{7730EB40-A5CC-5B18-6FBC-B454350B8692}"/>
              </a:ext>
            </a:extLst>
          </p:cNvPr>
          <p:cNvGrpSpPr/>
          <p:nvPr/>
        </p:nvGrpSpPr>
        <p:grpSpPr>
          <a:xfrm>
            <a:off x="357540" y="5571205"/>
            <a:ext cx="961319" cy="1286785"/>
            <a:chOff x="10927485" y="5648368"/>
            <a:chExt cx="961319" cy="1286785"/>
          </a:xfrm>
        </p:grpSpPr>
        <p:pic>
          <p:nvPicPr>
            <p:cNvPr id="22" name="Imagem 21" descr="Ícone&#10;&#10;Descrição gerada automaticamente">
              <a:extLst>
                <a:ext uri="{FF2B5EF4-FFF2-40B4-BE49-F238E27FC236}">
                  <a16:creationId xmlns:a16="http://schemas.microsoft.com/office/drawing/2014/main" id="{15EA8BE6-8268-9365-A1D2-C528CC83C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7485" y="5648368"/>
              <a:ext cx="961319" cy="961319"/>
            </a:xfrm>
            <a:prstGeom prst="rect">
              <a:avLst/>
            </a:prstGeom>
          </p:spPr>
        </p:pic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BF1521A3-C8EE-CB5A-4625-4FB1EB582058}"/>
                </a:ext>
              </a:extLst>
            </p:cNvPr>
            <p:cNvSpPr txBox="1"/>
            <p:nvPr/>
          </p:nvSpPr>
          <p:spPr>
            <a:xfrm>
              <a:off x="11076773" y="6535043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002060"/>
                  </a:solidFill>
                  <a:latin typeface="+mj-lt"/>
                  <a:cs typeface="Arial" panose="020B0604020202020204" pitchFamily="34" charset="0"/>
                </a:rPr>
                <a:t>UFU</a:t>
              </a:r>
            </a:p>
          </p:txBody>
        </p:sp>
      </p:grpSp>
      <p:pic>
        <p:nvPicPr>
          <p:cNvPr id="25" name="Imagem 24" descr="Desenho com traços pretos em fundo branco e letras pretas&#10;&#10;Descrição gerada automaticamente com confiança média">
            <a:extLst>
              <a:ext uri="{FF2B5EF4-FFF2-40B4-BE49-F238E27FC236}">
                <a16:creationId xmlns:a16="http://schemas.microsoft.com/office/drawing/2014/main" id="{A0299BAA-9D6A-B540-6E05-EB0075482B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48" y="5789425"/>
            <a:ext cx="2356504" cy="106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641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3EDDF53-0851-48D4-A466-6FE0DCE91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074D04C-85E8-4A3E-90D7-86A10AE04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097020A-86B6-43BD-A2AA-66AE72CA3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0C6C743-32FE-4E24-AA22-45D3B1C7C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407695"/>
            <a:ext cx="9724030" cy="834251"/>
          </a:xfrm>
        </p:spPr>
        <p:txBody>
          <a:bodyPr anchor="ctr">
            <a:normAutofit/>
          </a:bodyPr>
          <a:lstStyle/>
          <a:p>
            <a:r>
              <a:rPr lang="pt-BR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 </a:t>
            </a:r>
          </a:p>
        </p:txBody>
      </p:sp>
      <p:pic>
        <p:nvPicPr>
          <p:cNvPr id="23" name="Imagem 22" descr="Uma imagem contendo escuro&#10;&#10;Descrição gerada automaticamente">
            <a:extLst>
              <a:ext uri="{FF2B5EF4-FFF2-40B4-BE49-F238E27FC236}">
                <a16:creationId xmlns:a16="http://schemas.microsoft.com/office/drawing/2014/main" id="{12B05C05-6AC6-E2D4-D6AD-3157560089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701" y="2200459"/>
            <a:ext cx="2133001" cy="2133001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943558AA-DCFC-3B1F-756A-07BBB1339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6297" y="2200459"/>
            <a:ext cx="2133001" cy="213300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A72D26B-175F-295A-4975-3E156DB5821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2234" t="2133" b="2643"/>
          <a:stretch/>
        </p:blipFill>
        <p:spPr>
          <a:xfrm>
            <a:off x="7913295" y="2200459"/>
            <a:ext cx="2277052" cy="2133001"/>
          </a:xfrm>
          <a:prstGeom prst="rect">
            <a:avLst/>
          </a:pr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371601" y="4786744"/>
            <a:ext cx="9448800" cy="14426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>
                <a:latin typeface="Arial" panose="020B0604020202020204" pitchFamily="34" charset="0"/>
                <a:cs typeface="Arial" panose="020B0604020202020204" pitchFamily="34" charset="0"/>
              </a:rPr>
              <a:t>Internet das Coisas IoT:</a:t>
            </a:r>
          </a:p>
          <a:p>
            <a:pPr marL="0" indent="0">
              <a:buNone/>
            </a:pPr>
            <a:r>
              <a:rPr lang="pt-BR" sz="2000">
                <a:latin typeface="Arial" panose="020B0604020202020204" pitchFamily="34" charset="0"/>
                <a:cs typeface="Arial" panose="020B0604020202020204" pitchFamily="34" charset="0"/>
              </a:rPr>
              <a:t>Coisa: qualquer dispositivo capaz de processar informações e interagir com o mundo ao seu redor. Exemplo: Arduino, Celulares, RFID, impressoras, cafeteiras, geladeiras e outros</a:t>
            </a:r>
          </a:p>
          <a:p>
            <a:pPr marL="0" indent="457200">
              <a:buNone/>
            </a:pPr>
            <a:endParaRPr lang="pt-BR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Imagem 16" descr="Im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38F2B666-8E60-6446-1ED5-A23D27BEF6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544" y="60960"/>
            <a:ext cx="1514501" cy="1514501"/>
          </a:xfrm>
          <a:prstGeom prst="rect">
            <a:avLst/>
          </a:prstGeom>
        </p:spPr>
      </p:pic>
      <p:grpSp>
        <p:nvGrpSpPr>
          <p:cNvPr id="19" name="Agrupar 18">
            <a:extLst>
              <a:ext uri="{FF2B5EF4-FFF2-40B4-BE49-F238E27FC236}">
                <a16:creationId xmlns:a16="http://schemas.microsoft.com/office/drawing/2014/main" id="{EBA0B891-6741-1FED-B06F-2F7C8BCB1122}"/>
              </a:ext>
            </a:extLst>
          </p:cNvPr>
          <p:cNvGrpSpPr/>
          <p:nvPr/>
        </p:nvGrpSpPr>
        <p:grpSpPr>
          <a:xfrm>
            <a:off x="357540" y="5571205"/>
            <a:ext cx="961319" cy="1286785"/>
            <a:chOff x="10927485" y="5648368"/>
            <a:chExt cx="961319" cy="1286785"/>
          </a:xfrm>
        </p:grpSpPr>
        <p:pic>
          <p:nvPicPr>
            <p:cNvPr id="20" name="Imagem 19" descr="Ícone&#10;&#10;Descrição gerada automaticamente">
              <a:extLst>
                <a:ext uri="{FF2B5EF4-FFF2-40B4-BE49-F238E27FC236}">
                  <a16:creationId xmlns:a16="http://schemas.microsoft.com/office/drawing/2014/main" id="{7BC3E238-4F4D-4585-CE9D-CCB1998B7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7485" y="5648368"/>
              <a:ext cx="961319" cy="961319"/>
            </a:xfrm>
            <a:prstGeom prst="rect">
              <a:avLst/>
            </a:prstGeom>
          </p:spPr>
        </p:pic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6A0BC3A7-4956-0775-F1A1-46909C4FE07A}"/>
                </a:ext>
              </a:extLst>
            </p:cNvPr>
            <p:cNvSpPr txBox="1"/>
            <p:nvPr/>
          </p:nvSpPr>
          <p:spPr>
            <a:xfrm>
              <a:off x="11076773" y="6535043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002060"/>
                  </a:solidFill>
                  <a:latin typeface="+mj-lt"/>
                  <a:cs typeface="Arial" panose="020B0604020202020204" pitchFamily="34" charset="0"/>
                </a:rPr>
                <a:t>UFU</a:t>
              </a:r>
            </a:p>
          </p:txBody>
        </p:sp>
      </p:grpSp>
      <p:pic>
        <p:nvPicPr>
          <p:cNvPr id="22" name="Imagem 21" descr="Desenho com traços pretos em fundo branco e letras pretas&#10;&#10;Descrição gerada automaticamente com confiança média">
            <a:extLst>
              <a:ext uri="{FF2B5EF4-FFF2-40B4-BE49-F238E27FC236}">
                <a16:creationId xmlns:a16="http://schemas.microsoft.com/office/drawing/2014/main" id="{693EB4F1-FC7D-6360-904D-C4B442092A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48" y="5789425"/>
            <a:ext cx="2356504" cy="1068565"/>
          </a:xfrm>
          <a:prstGeom prst="rect">
            <a:avLst/>
          </a:prstGeom>
        </p:spPr>
      </p:pic>
      <p:sp>
        <p:nvSpPr>
          <p:cNvPr id="24" name="Espaço Reservado para Número de Slide 3">
            <a:extLst>
              <a:ext uri="{FF2B5EF4-FFF2-40B4-BE49-F238E27FC236}">
                <a16:creationId xmlns:a16="http://schemas.microsoft.com/office/drawing/2014/main" id="{B7675E64-3E63-E771-0A75-43BEAFD2337C}"/>
              </a:ext>
            </a:extLst>
          </p:cNvPr>
          <p:cNvSpPr txBox="1">
            <a:spLocks/>
          </p:cNvSpPr>
          <p:nvPr/>
        </p:nvSpPr>
        <p:spPr>
          <a:xfrm>
            <a:off x="7089248" y="64198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7A583B0-9850-4613-B870-AE5EDB6A392A}" type="slidenum">
              <a:rPr lang="pl-PL" sz="2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defRPr/>
              </a:pPr>
              <a:t>3</a:t>
            </a:fld>
            <a:endParaRPr lang="pl-P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3554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F0F89F-9666-B40B-565E-40ABF7E8B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85EC93E7-C09A-DE9C-3DE3-CEBF1A3EF7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3BFFC77-2A1F-2A34-B930-583351EAD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72986C0-7B05-0BB6-3B03-971D53D72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8799E96-03B6-14A6-1DEC-4283F667F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09139CE-99C4-4B6B-5A14-3094D6041C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B6AC98C-0DB4-7016-BA9B-0E78B23C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07695"/>
            <a:ext cx="9724030" cy="834251"/>
          </a:xfrm>
        </p:spPr>
        <p:txBody>
          <a:bodyPr anchor="ctr">
            <a:normAutofit/>
          </a:bodyPr>
          <a:lstStyle/>
          <a:p>
            <a:r>
              <a:rPr lang="pt-BR"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pic>
        <p:nvPicPr>
          <p:cNvPr id="17" name="Imagem 16" descr="Im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96C76F67-803D-74E9-21E1-4AADE20253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544" y="60960"/>
            <a:ext cx="1514501" cy="1514501"/>
          </a:xfrm>
          <a:prstGeom prst="rect">
            <a:avLst/>
          </a:prstGeom>
        </p:spPr>
      </p:pic>
      <p:grpSp>
        <p:nvGrpSpPr>
          <p:cNvPr id="19" name="Agrupar 18">
            <a:extLst>
              <a:ext uri="{FF2B5EF4-FFF2-40B4-BE49-F238E27FC236}">
                <a16:creationId xmlns:a16="http://schemas.microsoft.com/office/drawing/2014/main" id="{7385CABB-00DC-1CDE-1230-1AB9EDA05D2C}"/>
              </a:ext>
            </a:extLst>
          </p:cNvPr>
          <p:cNvGrpSpPr/>
          <p:nvPr/>
        </p:nvGrpSpPr>
        <p:grpSpPr>
          <a:xfrm>
            <a:off x="357540" y="5571205"/>
            <a:ext cx="961319" cy="1286785"/>
            <a:chOff x="10927485" y="5648368"/>
            <a:chExt cx="961319" cy="1286785"/>
          </a:xfrm>
        </p:grpSpPr>
        <p:pic>
          <p:nvPicPr>
            <p:cNvPr id="20" name="Imagem 19" descr="Ícone&#10;&#10;Descrição gerada automaticamente">
              <a:extLst>
                <a:ext uri="{FF2B5EF4-FFF2-40B4-BE49-F238E27FC236}">
                  <a16:creationId xmlns:a16="http://schemas.microsoft.com/office/drawing/2014/main" id="{A284DAF8-A0D9-0D10-AF73-28AA82EC9F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7485" y="5648368"/>
              <a:ext cx="961319" cy="961319"/>
            </a:xfrm>
            <a:prstGeom prst="rect">
              <a:avLst/>
            </a:prstGeom>
          </p:spPr>
        </p:pic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4C1D38FB-96FD-CFEC-A980-174B36BBF9B1}"/>
                </a:ext>
              </a:extLst>
            </p:cNvPr>
            <p:cNvSpPr txBox="1"/>
            <p:nvPr/>
          </p:nvSpPr>
          <p:spPr>
            <a:xfrm>
              <a:off x="11076773" y="6535043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002060"/>
                  </a:solidFill>
                  <a:latin typeface="+mj-lt"/>
                  <a:cs typeface="Arial" panose="020B0604020202020204" pitchFamily="34" charset="0"/>
                </a:rPr>
                <a:t>UFU</a:t>
              </a:r>
            </a:p>
          </p:txBody>
        </p:sp>
      </p:grpSp>
      <p:sp>
        <p:nvSpPr>
          <p:cNvPr id="24" name="Espaço Reservado para Número de Slide 3">
            <a:extLst>
              <a:ext uri="{FF2B5EF4-FFF2-40B4-BE49-F238E27FC236}">
                <a16:creationId xmlns:a16="http://schemas.microsoft.com/office/drawing/2014/main" id="{685E4CA8-7D0A-55E5-4165-9E80705831EA}"/>
              </a:ext>
            </a:extLst>
          </p:cNvPr>
          <p:cNvSpPr txBox="1">
            <a:spLocks/>
          </p:cNvSpPr>
          <p:nvPr/>
        </p:nvSpPr>
        <p:spPr>
          <a:xfrm>
            <a:off x="7089248" y="64198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7A583B0-9850-4613-B870-AE5EDB6A392A}" type="slidenum">
              <a:rPr lang="pl-PL" sz="2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defRPr/>
              </a:pPr>
              <a:t>4</a:t>
            </a:fld>
            <a:endParaRPr lang="pl-P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Espaço Reservado para Conteúdo 2">
            <a:extLst>
              <a:ext uri="{FF2B5EF4-FFF2-40B4-BE49-F238E27FC236}">
                <a16:creationId xmlns:a16="http://schemas.microsoft.com/office/drawing/2014/main" id="{57442879-0ABB-8782-DCAD-15FE3B3144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lum bright="20000" contrast="40000"/>
          </a:blip>
          <a:srcRect b="10283"/>
          <a:stretch/>
        </p:blipFill>
        <p:spPr>
          <a:xfrm>
            <a:off x="1494981" y="1825625"/>
            <a:ext cx="9202037" cy="4351338"/>
          </a:xfrm>
          <a:prstGeom prst="rect">
            <a:avLst/>
          </a:prstGeom>
        </p:spPr>
      </p:pic>
      <p:pic>
        <p:nvPicPr>
          <p:cNvPr id="22" name="Imagem 21" descr="Desenho com traços pretos em fundo branco e letras pretas&#10;&#10;Descrição gerada automaticamente com confiança média">
            <a:extLst>
              <a:ext uri="{FF2B5EF4-FFF2-40B4-BE49-F238E27FC236}">
                <a16:creationId xmlns:a16="http://schemas.microsoft.com/office/drawing/2014/main" id="{C809D4AC-02B4-A1BE-C7C2-92F999C6E0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48" y="5789425"/>
            <a:ext cx="2356504" cy="1068565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5631AC4-8271-4E24-3104-9DD83078C735}"/>
              </a:ext>
            </a:extLst>
          </p:cNvPr>
          <p:cNvSpPr txBox="1"/>
          <p:nvPr/>
        </p:nvSpPr>
        <p:spPr>
          <a:xfrm>
            <a:off x="0" y="1241945"/>
            <a:ext cx="1060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solidFill>
                  <a:schemeClr val="bg1"/>
                </a:solidFill>
              </a:rPr>
              <a:t>Continuação IoT</a:t>
            </a:r>
          </a:p>
        </p:txBody>
      </p:sp>
    </p:spTree>
    <p:extLst>
      <p:ext uri="{BB962C8B-B14F-4D97-AF65-F5344CB8AC3E}">
        <p14:creationId xmlns:p14="http://schemas.microsoft.com/office/powerpoint/2010/main" val="1166929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8141B2-F5CF-47FF-9889-57E99D696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160CFC79-1BBC-1A70-A974-F7EE022C6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87F4ABB-1247-973A-F084-65DCD5925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8C6F33B-6678-1970-E0A0-DE6F68478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A3D624E-C375-5E05-4B55-146F6CED1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7945291-C77D-28C0-5AC2-CA32F56216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176D076-B08F-5A0F-3A4C-4F3C09DAA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07695"/>
            <a:ext cx="9724030" cy="834251"/>
          </a:xfrm>
        </p:spPr>
        <p:txBody>
          <a:bodyPr anchor="ctr">
            <a:normAutofit/>
          </a:bodyPr>
          <a:lstStyle/>
          <a:p>
            <a:r>
              <a:rPr lang="pt-BR"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D47FE9-AC0E-9FE9-A7EC-64BA4A5F7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4786744"/>
            <a:ext cx="9448800" cy="144263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Gêmeos Digitais:</a:t>
            </a: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Representação virtual de uma coisa</a:t>
            </a: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Permite simular o comportamento, monitorar as operações e antecipar problemas</a:t>
            </a:r>
          </a:p>
          <a:p>
            <a:pPr marL="0" indent="457200">
              <a:buNone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Imagem 16" descr="Im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ADA1775E-09DD-91D4-6D9D-0B3890C9B5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544" y="60960"/>
            <a:ext cx="1514501" cy="1514501"/>
          </a:xfrm>
          <a:prstGeom prst="rect">
            <a:avLst/>
          </a:prstGeom>
        </p:spPr>
      </p:pic>
      <p:grpSp>
        <p:nvGrpSpPr>
          <p:cNvPr id="19" name="Agrupar 18">
            <a:extLst>
              <a:ext uri="{FF2B5EF4-FFF2-40B4-BE49-F238E27FC236}">
                <a16:creationId xmlns:a16="http://schemas.microsoft.com/office/drawing/2014/main" id="{BC827942-DD94-C900-CA22-8DC3F8F9E40D}"/>
              </a:ext>
            </a:extLst>
          </p:cNvPr>
          <p:cNvGrpSpPr/>
          <p:nvPr/>
        </p:nvGrpSpPr>
        <p:grpSpPr>
          <a:xfrm>
            <a:off x="357540" y="5571205"/>
            <a:ext cx="961319" cy="1286785"/>
            <a:chOff x="10927485" y="5648368"/>
            <a:chExt cx="961319" cy="1286785"/>
          </a:xfrm>
        </p:grpSpPr>
        <p:pic>
          <p:nvPicPr>
            <p:cNvPr id="20" name="Imagem 19" descr="Ícone&#10;&#10;Descrição gerada automaticamente">
              <a:extLst>
                <a:ext uri="{FF2B5EF4-FFF2-40B4-BE49-F238E27FC236}">
                  <a16:creationId xmlns:a16="http://schemas.microsoft.com/office/drawing/2014/main" id="{13F6BE59-EAE7-C36C-8479-C13A0EF2B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7485" y="5648368"/>
              <a:ext cx="961319" cy="961319"/>
            </a:xfrm>
            <a:prstGeom prst="rect">
              <a:avLst/>
            </a:prstGeom>
          </p:spPr>
        </p:pic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832AD3B2-7D59-55C7-7933-1787668F321E}"/>
                </a:ext>
              </a:extLst>
            </p:cNvPr>
            <p:cNvSpPr txBox="1"/>
            <p:nvPr/>
          </p:nvSpPr>
          <p:spPr>
            <a:xfrm>
              <a:off x="11076773" y="6535043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002060"/>
                  </a:solidFill>
                  <a:latin typeface="+mj-lt"/>
                  <a:cs typeface="Arial" panose="020B0604020202020204" pitchFamily="34" charset="0"/>
                </a:rPr>
                <a:t>UFU</a:t>
              </a:r>
            </a:p>
          </p:txBody>
        </p:sp>
      </p:grpSp>
      <p:pic>
        <p:nvPicPr>
          <p:cNvPr id="22" name="Imagem 21" descr="Desenho com traços pretos em fundo branco e letras pretas&#10;&#10;Descrição gerada automaticamente com confiança média">
            <a:extLst>
              <a:ext uri="{FF2B5EF4-FFF2-40B4-BE49-F238E27FC236}">
                <a16:creationId xmlns:a16="http://schemas.microsoft.com/office/drawing/2014/main" id="{CA8691A6-9FC5-3C16-F6B7-B5745D353B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48" y="5789425"/>
            <a:ext cx="2356504" cy="1068565"/>
          </a:xfrm>
          <a:prstGeom prst="rect">
            <a:avLst/>
          </a:prstGeom>
        </p:spPr>
      </p:pic>
      <p:sp>
        <p:nvSpPr>
          <p:cNvPr id="24" name="Espaço Reservado para Número de Slide 3">
            <a:extLst>
              <a:ext uri="{FF2B5EF4-FFF2-40B4-BE49-F238E27FC236}">
                <a16:creationId xmlns:a16="http://schemas.microsoft.com/office/drawing/2014/main" id="{860116A6-A39E-C82B-F2D3-A0BE81A6EE1E}"/>
              </a:ext>
            </a:extLst>
          </p:cNvPr>
          <p:cNvSpPr txBox="1">
            <a:spLocks/>
          </p:cNvSpPr>
          <p:nvPr/>
        </p:nvSpPr>
        <p:spPr>
          <a:xfrm>
            <a:off x="7089248" y="64198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7A583B0-9850-4613-B870-AE5EDB6A392A}" type="slidenum">
              <a:rPr lang="pl-PL" sz="2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defRPr/>
              </a:pPr>
              <a:t>5</a:t>
            </a:fld>
            <a:endParaRPr lang="pl-P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4" descr="Tela de computador com jogo&#10;&#10;Descrição gerada automaticamente">
            <a:extLst>
              <a:ext uri="{FF2B5EF4-FFF2-40B4-BE49-F238E27FC236}">
                <a16:creationId xmlns:a16="http://schemas.microsoft.com/office/drawing/2014/main" id="{B980A7BA-61E9-4DEA-6950-7F157EE93A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674" y="1742816"/>
            <a:ext cx="7048942" cy="297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107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0215B3-D003-F14A-899E-F22FF1DBA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196E0389-BA8A-CE7D-1F0E-885293250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3CF17D7-DDDF-2D0B-AB58-25440B9FF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A0EAB83-3044-EF5B-F146-07144A141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E09A9B6-B785-A1DF-BD34-6BAC52DE05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E86A564-E5C5-313B-9CAE-A472D8D15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FFD6837-D4C4-6443-7243-A4DF0AEE5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07695"/>
            <a:ext cx="9724030" cy="834251"/>
          </a:xfrm>
        </p:spPr>
        <p:txBody>
          <a:bodyPr anchor="ctr">
            <a:normAutofit/>
          </a:bodyPr>
          <a:lstStyle/>
          <a:p>
            <a:r>
              <a:rPr lang="pt-BR"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88843F-1DCA-62F0-B5FF-26EBBAAE6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4786744"/>
            <a:ext cx="9448800" cy="14426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MQTT:</a:t>
            </a: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Publicador/Subscritor.</a:t>
            </a: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Broker (Servidor)</a:t>
            </a:r>
          </a:p>
          <a:p>
            <a:pPr marL="0" indent="457200">
              <a:buNone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Imagem 16" descr="Im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D0775653-9BD5-18CA-17DF-C077E20BEC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544" y="60960"/>
            <a:ext cx="1514501" cy="1514501"/>
          </a:xfrm>
          <a:prstGeom prst="rect">
            <a:avLst/>
          </a:prstGeom>
        </p:spPr>
      </p:pic>
      <p:grpSp>
        <p:nvGrpSpPr>
          <p:cNvPr id="19" name="Agrupar 18">
            <a:extLst>
              <a:ext uri="{FF2B5EF4-FFF2-40B4-BE49-F238E27FC236}">
                <a16:creationId xmlns:a16="http://schemas.microsoft.com/office/drawing/2014/main" id="{1E33B47B-8D07-F722-3C39-9A4E0167E89A}"/>
              </a:ext>
            </a:extLst>
          </p:cNvPr>
          <p:cNvGrpSpPr/>
          <p:nvPr/>
        </p:nvGrpSpPr>
        <p:grpSpPr>
          <a:xfrm>
            <a:off x="357540" y="5571205"/>
            <a:ext cx="961319" cy="1286785"/>
            <a:chOff x="10927485" y="5648368"/>
            <a:chExt cx="961319" cy="1286785"/>
          </a:xfrm>
        </p:grpSpPr>
        <p:pic>
          <p:nvPicPr>
            <p:cNvPr id="20" name="Imagem 19" descr="Ícone&#10;&#10;Descrição gerada automaticamente">
              <a:extLst>
                <a:ext uri="{FF2B5EF4-FFF2-40B4-BE49-F238E27FC236}">
                  <a16:creationId xmlns:a16="http://schemas.microsoft.com/office/drawing/2014/main" id="{EC7F0F34-7D0F-ED75-51BE-09503EBB9B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7485" y="5648368"/>
              <a:ext cx="961319" cy="961319"/>
            </a:xfrm>
            <a:prstGeom prst="rect">
              <a:avLst/>
            </a:prstGeom>
          </p:spPr>
        </p:pic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F6D31D40-059F-82C6-8977-EC90CB7E33F2}"/>
                </a:ext>
              </a:extLst>
            </p:cNvPr>
            <p:cNvSpPr txBox="1"/>
            <p:nvPr/>
          </p:nvSpPr>
          <p:spPr>
            <a:xfrm>
              <a:off x="11076773" y="6535043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002060"/>
                  </a:solidFill>
                  <a:latin typeface="+mj-lt"/>
                  <a:cs typeface="Arial" panose="020B0604020202020204" pitchFamily="34" charset="0"/>
                </a:rPr>
                <a:t>UFU</a:t>
              </a:r>
            </a:p>
          </p:txBody>
        </p:sp>
      </p:grpSp>
      <p:pic>
        <p:nvPicPr>
          <p:cNvPr id="22" name="Imagem 21" descr="Desenho com traços pretos em fundo branco e letras pretas&#10;&#10;Descrição gerada automaticamente com confiança média">
            <a:extLst>
              <a:ext uri="{FF2B5EF4-FFF2-40B4-BE49-F238E27FC236}">
                <a16:creationId xmlns:a16="http://schemas.microsoft.com/office/drawing/2014/main" id="{FA45BF91-63FA-4AAF-618F-E075509D68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48" y="5789425"/>
            <a:ext cx="2356504" cy="1068565"/>
          </a:xfrm>
          <a:prstGeom prst="rect">
            <a:avLst/>
          </a:prstGeom>
        </p:spPr>
      </p:pic>
      <p:sp>
        <p:nvSpPr>
          <p:cNvPr id="24" name="Espaço Reservado para Número de Slide 3">
            <a:extLst>
              <a:ext uri="{FF2B5EF4-FFF2-40B4-BE49-F238E27FC236}">
                <a16:creationId xmlns:a16="http://schemas.microsoft.com/office/drawing/2014/main" id="{195CD9DD-3175-9F13-4906-09FF250664CD}"/>
              </a:ext>
            </a:extLst>
          </p:cNvPr>
          <p:cNvSpPr txBox="1">
            <a:spLocks/>
          </p:cNvSpPr>
          <p:nvPr/>
        </p:nvSpPr>
        <p:spPr>
          <a:xfrm>
            <a:off x="7089248" y="64198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7A583B0-9850-4613-B870-AE5EDB6A392A}" type="slidenum">
              <a:rPr lang="pl-PL" sz="2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defRPr/>
              </a:pPr>
              <a:t>6</a:t>
            </a:fld>
            <a:endParaRPr lang="pl-P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m 5" descr="Interface gráfica do usuário, Diagrama&#10;&#10;O conteúdo gerado por IA pode estar incorreto.">
            <a:extLst>
              <a:ext uri="{FF2B5EF4-FFF2-40B4-BE49-F238E27FC236}">
                <a16:creationId xmlns:a16="http://schemas.microsoft.com/office/drawing/2014/main" id="{07EAEB8D-4408-1795-899E-A32B999DA7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468" y="1836767"/>
            <a:ext cx="7621064" cy="28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258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B66568-E3D6-2D9C-FCF4-DF96CA6B0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30576E1-012C-C0A1-6247-609F89E34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A50B8FB-0F0A-F1EF-E308-37A1275A1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67DD188-CAFF-CDEA-DFD1-FB4024434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FEF31CF-9B8A-6A87-C6FE-E2F4EBD21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D11215D-6C82-9166-F63C-9A180B98F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10DBCC0F-B78F-B162-5D22-A62E78163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07695"/>
            <a:ext cx="9724030" cy="834251"/>
          </a:xfrm>
        </p:spPr>
        <p:txBody>
          <a:bodyPr anchor="ctr">
            <a:normAutofit/>
          </a:bodyPr>
          <a:lstStyle/>
          <a:p>
            <a:r>
              <a:rPr lang="pt-BR" sz="40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54CEEE-D296-B234-7D97-5E61111AD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4786744"/>
            <a:ext cx="9448800" cy="15764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Qualidade de Serviço (QoS):</a:t>
            </a: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QoS 0: At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most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once</a:t>
            </a: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QoS 1: At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least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once</a:t>
            </a: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QoS 2: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Exactly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 err="1">
                <a:latin typeface="Arial" panose="020B0604020202020204" pitchFamily="34" charset="0"/>
                <a:cs typeface="Arial" panose="020B0604020202020204" pitchFamily="34" charset="0"/>
              </a:rPr>
              <a:t>once</a:t>
            </a: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457200">
              <a:buNone/>
            </a:pP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Imagem 16" descr="Im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104EA57C-FDA5-636B-7903-E566CBFB97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544" y="60960"/>
            <a:ext cx="1514501" cy="1514501"/>
          </a:xfrm>
          <a:prstGeom prst="rect">
            <a:avLst/>
          </a:prstGeom>
        </p:spPr>
      </p:pic>
      <p:grpSp>
        <p:nvGrpSpPr>
          <p:cNvPr id="19" name="Agrupar 18">
            <a:extLst>
              <a:ext uri="{FF2B5EF4-FFF2-40B4-BE49-F238E27FC236}">
                <a16:creationId xmlns:a16="http://schemas.microsoft.com/office/drawing/2014/main" id="{CDB06E39-AE63-D1B6-FD2C-261A2C9770AB}"/>
              </a:ext>
            </a:extLst>
          </p:cNvPr>
          <p:cNvGrpSpPr/>
          <p:nvPr/>
        </p:nvGrpSpPr>
        <p:grpSpPr>
          <a:xfrm>
            <a:off x="357540" y="5571205"/>
            <a:ext cx="961319" cy="1286785"/>
            <a:chOff x="10927485" y="5648368"/>
            <a:chExt cx="961319" cy="1286785"/>
          </a:xfrm>
        </p:grpSpPr>
        <p:pic>
          <p:nvPicPr>
            <p:cNvPr id="20" name="Imagem 19" descr="Ícone&#10;&#10;Descrição gerada automaticamente">
              <a:extLst>
                <a:ext uri="{FF2B5EF4-FFF2-40B4-BE49-F238E27FC236}">
                  <a16:creationId xmlns:a16="http://schemas.microsoft.com/office/drawing/2014/main" id="{33CE33F0-5BAF-4B4C-D9FB-E10FA788D8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7485" y="5648368"/>
              <a:ext cx="961319" cy="961319"/>
            </a:xfrm>
            <a:prstGeom prst="rect">
              <a:avLst/>
            </a:prstGeom>
          </p:spPr>
        </p:pic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066A1282-447D-0A3F-F60E-C8DADE8DFAA4}"/>
                </a:ext>
              </a:extLst>
            </p:cNvPr>
            <p:cNvSpPr txBox="1"/>
            <p:nvPr/>
          </p:nvSpPr>
          <p:spPr>
            <a:xfrm>
              <a:off x="11076773" y="6535043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002060"/>
                  </a:solidFill>
                  <a:latin typeface="+mj-lt"/>
                  <a:cs typeface="Arial" panose="020B0604020202020204" pitchFamily="34" charset="0"/>
                </a:rPr>
                <a:t>UFU</a:t>
              </a:r>
            </a:p>
          </p:txBody>
        </p:sp>
      </p:grpSp>
      <p:pic>
        <p:nvPicPr>
          <p:cNvPr id="22" name="Imagem 21" descr="Desenho com traços pretos em fundo branco e letras pretas&#10;&#10;Descrição gerada automaticamente com confiança média">
            <a:extLst>
              <a:ext uri="{FF2B5EF4-FFF2-40B4-BE49-F238E27FC236}">
                <a16:creationId xmlns:a16="http://schemas.microsoft.com/office/drawing/2014/main" id="{5172E786-412B-D237-E513-38E990CF80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48" y="5789425"/>
            <a:ext cx="2356504" cy="1068565"/>
          </a:xfrm>
          <a:prstGeom prst="rect">
            <a:avLst/>
          </a:prstGeom>
        </p:spPr>
      </p:pic>
      <p:sp>
        <p:nvSpPr>
          <p:cNvPr id="24" name="Espaço Reservado para Número de Slide 3">
            <a:extLst>
              <a:ext uri="{FF2B5EF4-FFF2-40B4-BE49-F238E27FC236}">
                <a16:creationId xmlns:a16="http://schemas.microsoft.com/office/drawing/2014/main" id="{B7D55EBF-519F-DE39-88AC-6616EF05B151}"/>
              </a:ext>
            </a:extLst>
          </p:cNvPr>
          <p:cNvSpPr txBox="1">
            <a:spLocks/>
          </p:cNvSpPr>
          <p:nvPr/>
        </p:nvSpPr>
        <p:spPr>
          <a:xfrm>
            <a:off x="7089248" y="64198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7A583B0-9850-4613-B870-AE5EDB6A392A}" type="slidenum">
              <a:rPr lang="pl-PL" sz="2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defRPr/>
              </a:pPr>
              <a:t>7</a:t>
            </a:fld>
            <a:endParaRPr lang="pl-P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B30B8E0-CC97-4C9D-EC2A-1FC73E539D80}"/>
              </a:ext>
            </a:extLst>
          </p:cNvPr>
          <p:cNvSpPr txBox="1"/>
          <p:nvPr/>
        </p:nvSpPr>
        <p:spPr>
          <a:xfrm>
            <a:off x="0" y="1241945"/>
            <a:ext cx="1060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>
                <a:solidFill>
                  <a:schemeClr val="bg1"/>
                </a:solidFill>
              </a:rPr>
              <a:t>Continuação MQTT</a:t>
            </a:r>
          </a:p>
        </p:txBody>
      </p:sp>
      <p:pic>
        <p:nvPicPr>
          <p:cNvPr id="1026" name="Picture 2" descr="MQTT QoS | Aprendiendo Arduino">
            <a:extLst>
              <a:ext uri="{FF2B5EF4-FFF2-40B4-BE49-F238E27FC236}">
                <a16:creationId xmlns:a16="http://schemas.microsoft.com/office/drawing/2014/main" id="{14896976-1AC4-1578-CE4E-20733A6AE7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54" y="1597093"/>
            <a:ext cx="10352692" cy="3246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061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F618F0-C8E4-2DE5-041E-D23776E23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0D4AE10-051A-077F-9008-E7993914B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15595DF-D625-B038-0B2A-3CC8C7D9B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0321930-F8E3-DAB5-6D95-A57A80D50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D87EBEC-E1D0-29E8-DE80-6CFF968E9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520B701-5913-A84E-8D36-32B3307749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6E3282E-AA5B-DEC6-8935-1CCD019AD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07695"/>
            <a:ext cx="9724030" cy="834251"/>
          </a:xfrm>
        </p:spPr>
        <p:txBody>
          <a:bodyPr anchor="ctr">
            <a:normAutofit/>
          </a:bodyPr>
          <a:lstStyle/>
          <a:p>
            <a:r>
              <a:rPr lang="pt-BR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ESP32</a:t>
            </a:r>
          </a:p>
        </p:txBody>
      </p:sp>
      <p:pic>
        <p:nvPicPr>
          <p:cNvPr id="17" name="Imagem 16" descr="Im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E4C2561F-6CB4-6513-0AC2-DF9A9D8D3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544" y="60960"/>
            <a:ext cx="1514501" cy="1514501"/>
          </a:xfrm>
          <a:prstGeom prst="rect">
            <a:avLst/>
          </a:prstGeom>
        </p:spPr>
      </p:pic>
      <p:sp>
        <p:nvSpPr>
          <p:cNvPr id="24" name="Espaço Reservado para Número de Slide 3">
            <a:extLst>
              <a:ext uri="{FF2B5EF4-FFF2-40B4-BE49-F238E27FC236}">
                <a16:creationId xmlns:a16="http://schemas.microsoft.com/office/drawing/2014/main" id="{452B006D-F659-6930-C312-8244747E3DF5}"/>
              </a:ext>
            </a:extLst>
          </p:cNvPr>
          <p:cNvSpPr txBox="1">
            <a:spLocks/>
          </p:cNvSpPr>
          <p:nvPr/>
        </p:nvSpPr>
        <p:spPr>
          <a:xfrm>
            <a:off x="7089248" y="64198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7A583B0-9850-4613-B870-AE5EDB6A392A}" type="slidenum">
              <a:rPr lang="pl-PL" sz="2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defRPr/>
              </a:pPr>
              <a:t>8</a:t>
            </a:fld>
            <a:endParaRPr lang="pl-P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D8AFFD54-837A-5D3D-85EB-0AB1965A4FF7}"/>
              </a:ext>
            </a:extLst>
          </p:cNvPr>
          <p:cNvGrpSpPr/>
          <p:nvPr/>
        </p:nvGrpSpPr>
        <p:grpSpPr>
          <a:xfrm>
            <a:off x="357540" y="5571205"/>
            <a:ext cx="961319" cy="1286785"/>
            <a:chOff x="10927485" y="5648368"/>
            <a:chExt cx="961319" cy="1286785"/>
          </a:xfrm>
        </p:grpSpPr>
        <p:pic>
          <p:nvPicPr>
            <p:cNvPr id="20" name="Imagem 19" descr="Ícone&#10;&#10;Descrição gerada automaticamente">
              <a:extLst>
                <a:ext uri="{FF2B5EF4-FFF2-40B4-BE49-F238E27FC236}">
                  <a16:creationId xmlns:a16="http://schemas.microsoft.com/office/drawing/2014/main" id="{29BB84DC-31A6-F641-CCB8-B8FAD4173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7485" y="5648368"/>
              <a:ext cx="961319" cy="961319"/>
            </a:xfrm>
            <a:prstGeom prst="rect">
              <a:avLst/>
            </a:prstGeom>
          </p:spPr>
        </p:pic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EC81A64E-4ED1-54E8-BE29-413854180764}"/>
                </a:ext>
              </a:extLst>
            </p:cNvPr>
            <p:cNvSpPr txBox="1"/>
            <p:nvPr/>
          </p:nvSpPr>
          <p:spPr>
            <a:xfrm>
              <a:off x="11076773" y="6535043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002060"/>
                  </a:solidFill>
                  <a:latin typeface="+mj-lt"/>
                  <a:cs typeface="Arial" panose="020B0604020202020204" pitchFamily="34" charset="0"/>
                </a:rPr>
                <a:t>UFU</a:t>
              </a:r>
            </a:p>
          </p:txBody>
        </p:sp>
      </p:grpSp>
      <p:pic>
        <p:nvPicPr>
          <p:cNvPr id="22" name="Imagem 21" descr="Desenho com traços pretos em fundo branco e letras pretas&#10;&#10;Descrição gerada automaticamente com confiança média">
            <a:extLst>
              <a:ext uri="{FF2B5EF4-FFF2-40B4-BE49-F238E27FC236}">
                <a16:creationId xmlns:a16="http://schemas.microsoft.com/office/drawing/2014/main" id="{78799E95-4F83-B242-7238-FE6C898FC6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48" y="5789425"/>
            <a:ext cx="2356504" cy="1068565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70C0C95C-FA3B-3C2A-9970-2922BF3F6C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7428" y="1988419"/>
            <a:ext cx="8659433" cy="380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265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239353-C258-D542-2DF8-7D8FF959A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B8576AC0-93AB-FB62-2128-8939618D2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0C6D4B2-6F60-45EC-56F5-361F55677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2" cy="1576446"/>
            <a:chOff x="0" y="0"/>
            <a:chExt cx="12192002" cy="157644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23B3899-408D-CE08-FE89-A691515B4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725E390-D101-FDD3-D08A-C7DE086A3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0DF5A49-C724-1BCE-407A-9017CF0C64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627712-629B-C99E-92B5-0B52DA61F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07695"/>
            <a:ext cx="9724030" cy="834251"/>
          </a:xfrm>
        </p:spPr>
        <p:txBody>
          <a:bodyPr anchor="ctr">
            <a:normAutofit/>
          </a:bodyPr>
          <a:lstStyle/>
          <a:p>
            <a:r>
              <a:rPr lang="pt-BR" sz="4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ESP32</a:t>
            </a:r>
          </a:p>
        </p:txBody>
      </p:sp>
      <p:pic>
        <p:nvPicPr>
          <p:cNvPr id="17" name="Imagem 16" descr="Im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878AC1C8-8E47-81B1-6AC2-B3CD46D4A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544" y="60960"/>
            <a:ext cx="1514501" cy="1514501"/>
          </a:xfrm>
          <a:prstGeom prst="rect">
            <a:avLst/>
          </a:prstGeom>
        </p:spPr>
      </p:pic>
      <p:sp>
        <p:nvSpPr>
          <p:cNvPr id="24" name="Espaço Reservado para Número de Slide 3">
            <a:extLst>
              <a:ext uri="{FF2B5EF4-FFF2-40B4-BE49-F238E27FC236}">
                <a16:creationId xmlns:a16="http://schemas.microsoft.com/office/drawing/2014/main" id="{64BBFBC9-2A7D-0661-4DEC-865B128FD58F}"/>
              </a:ext>
            </a:extLst>
          </p:cNvPr>
          <p:cNvSpPr txBox="1">
            <a:spLocks/>
          </p:cNvSpPr>
          <p:nvPr/>
        </p:nvSpPr>
        <p:spPr>
          <a:xfrm>
            <a:off x="7089248" y="64198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fld id="{27A583B0-9850-4613-B870-AE5EDB6A392A}" type="slidenum">
              <a:rPr lang="pl-PL" sz="2400" smtClean="0">
                <a:latin typeface="Arial" panose="020B0604020202020204" pitchFamily="34" charset="0"/>
                <a:cs typeface="Arial" panose="020B0604020202020204" pitchFamily="34" charset="0"/>
              </a:rPr>
              <a:pPr algn="r">
                <a:defRPr/>
              </a:pPr>
              <a:t>9</a:t>
            </a:fld>
            <a:endParaRPr lang="pl-P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m 6" descr="Tela de um aparelho eletrônico&#10;&#10;O conteúdo gerado por IA pode estar incorreto.">
            <a:extLst>
              <a:ext uri="{FF2B5EF4-FFF2-40B4-BE49-F238E27FC236}">
                <a16:creationId xmlns:a16="http://schemas.microsoft.com/office/drawing/2014/main" id="{8801CB68-442B-A523-216E-5D2EB62AA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53" y="1606471"/>
            <a:ext cx="11174384" cy="4486901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EECFA67B-8090-799A-CD08-723F0C9E49F6}"/>
              </a:ext>
            </a:extLst>
          </p:cNvPr>
          <p:cNvSpPr/>
          <p:nvPr/>
        </p:nvSpPr>
        <p:spPr>
          <a:xfrm>
            <a:off x="220717" y="5508059"/>
            <a:ext cx="1450428" cy="9117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9C18AE8B-590A-3640-000A-53EB2791553C}"/>
              </a:ext>
            </a:extLst>
          </p:cNvPr>
          <p:cNvGrpSpPr/>
          <p:nvPr/>
        </p:nvGrpSpPr>
        <p:grpSpPr>
          <a:xfrm>
            <a:off x="357540" y="5571205"/>
            <a:ext cx="961319" cy="1286785"/>
            <a:chOff x="10927485" y="5648368"/>
            <a:chExt cx="961319" cy="1286785"/>
          </a:xfrm>
        </p:grpSpPr>
        <p:pic>
          <p:nvPicPr>
            <p:cNvPr id="20" name="Imagem 19" descr="Ícone&#10;&#10;Descrição gerada automaticamente">
              <a:extLst>
                <a:ext uri="{FF2B5EF4-FFF2-40B4-BE49-F238E27FC236}">
                  <a16:creationId xmlns:a16="http://schemas.microsoft.com/office/drawing/2014/main" id="{18B3CF79-AC95-D139-B6D4-A12D135064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27485" y="5648368"/>
              <a:ext cx="961319" cy="961319"/>
            </a:xfrm>
            <a:prstGeom prst="rect">
              <a:avLst/>
            </a:prstGeom>
          </p:spPr>
        </p:pic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9F2E2216-2E52-FC63-3565-A0C52D9F88A1}"/>
                </a:ext>
              </a:extLst>
            </p:cNvPr>
            <p:cNvSpPr txBox="1"/>
            <p:nvPr/>
          </p:nvSpPr>
          <p:spPr>
            <a:xfrm>
              <a:off x="11076773" y="6535043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000" b="1" dirty="0">
                  <a:solidFill>
                    <a:srgbClr val="002060"/>
                  </a:solidFill>
                  <a:latin typeface="+mj-lt"/>
                  <a:cs typeface="Arial" panose="020B0604020202020204" pitchFamily="34" charset="0"/>
                </a:rPr>
                <a:t>UFU</a:t>
              </a:r>
            </a:p>
          </p:txBody>
        </p:sp>
      </p:grpSp>
      <p:sp>
        <p:nvSpPr>
          <p:cNvPr id="11" name="Retângulo 10">
            <a:extLst>
              <a:ext uri="{FF2B5EF4-FFF2-40B4-BE49-F238E27FC236}">
                <a16:creationId xmlns:a16="http://schemas.microsoft.com/office/drawing/2014/main" id="{25109FBF-87EC-777E-4C16-1324194FE8B0}"/>
              </a:ext>
            </a:extLst>
          </p:cNvPr>
          <p:cNvSpPr/>
          <p:nvPr/>
        </p:nvSpPr>
        <p:spPr>
          <a:xfrm>
            <a:off x="8128856" y="4874463"/>
            <a:ext cx="3334883" cy="15453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CC17107-01AE-3EBA-0F22-CBD42F80D839}"/>
              </a:ext>
            </a:extLst>
          </p:cNvPr>
          <p:cNvSpPr/>
          <p:nvPr/>
        </p:nvSpPr>
        <p:spPr>
          <a:xfrm>
            <a:off x="7309050" y="5524476"/>
            <a:ext cx="1450428" cy="9117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Imagem 21" descr="Desenho com traços pretos em fundo branco e letras pretas&#10;&#10;Descrição gerada automaticamente com confiança média">
            <a:extLst>
              <a:ext uri="{FF2B5EF4-FFF2-40B4-BE49-F238E27FC236}">
                <a16:creationId xmlns:a16="http://schemas.microsoft.com/office/drawing/2014/main" id="{2C176B86-74C7-729B-DFE0-7534EC2D16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448" y="5789425"/>
            <a:ext cx="2356504" cy="106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9687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4185</TotalTime>
  <Words>166</Words>
  <Application>Microsoft Office PowerPoint</Application>
  <PresentationFormat>Widescreen</PresentationFormat>
  <Paragraphs>61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Tema do Office</vt:lpstr>
      <vt:lpstr>FEMEC-33101 Introdução a Engenharia Mecatrônica</vt:lpstr>
      <vt:lpstr>SUMÁRIO</vt:lpstr>
      <vt:lpstr>Introdução </vt:lpstr>
      <vt:lpstr>Introdução</vt:lpstr>
      <vt:lpstr>Introdução</vt:lpstr>
      <vt:lpstr>Introdução</vt:lpstr>
      <vt:lpstr>Introdução</vt:lpstr>
      <vt:lpstr>ESP32</vt:lpstr>
      <vt:lpstr>ESP32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Alisson Carvalho Vasconcelos</dc:creator>
  <cp:lastModifiedBy>Álisson Carvalho Vasconcelos</cp:lastModifiedBy>
  <cp:revision>2</cp:revision>
  <dcterms:created xsi:type="dcterms:W3CDTF">2025-02-11T22:16:29Z</dcterms:created>
  <dcterms:modified xsi:type="dcterms:W3CDTF">2025-08-26T19:26:23Z</dcterms:modified>
</cp:coreProperties>
</file>

<file path=docProps/thumbnail.jpeg>
</file>